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4"/>
  </p:sldMasterIdLst>
  <p:sldIdLst>
    <p:sldId id="256" r:id="rId5"/>
    <p:sldId id="268" r:id="rId6"/>
    <p:sldId id="262" r:id="rId7"/>
    <p:sldId id="263" r:id="rId8"/>
    <p:sldId id="278" r:id="rId9"/>
    <p:sldId id="258" r:id="rId10"/>
    <p:sldId id="281" r:id="rId11"/>
    <p:sldId id="259" r:id="rId12"/>
    <p:sldId id="273" r:id="rId13"/>
    <p:sldId id="260" r:id="rId14"/>
    <p:sldId id="261" r:id="rId15"/>
    <p:sldId id="282" r:id="rId16"/>
    <p:sldId id="264" r:id="rId17"/>
    <p:sldId id="274" r:id="rId18"/>
    <p:sldId id="276" r:id="rId19"/>
    <p:sldId id="265" r:id="rId20"/>
    <p:sldId id="275" r:id="rId21"/>
    <p:sldId id="266" r:id="rId22"/>
    <p:sldId id="277" r:id="rId23"/>
    <p:sldId id="267" r:id="rId24"/>
    <p:sldId id="279" r:id="rId25"/>
    <p:sldId id="269" r:id="rId26"/>
    <p:sldId id="270" r:id="rId27"/>
    <p:sldId id="272" r:id="rId28"/>
    <p:sldId id="271" r:id="rId29"/>
    <p:sldId id="280" r:id="rId30"/>
    <p:sldId id="285" r:id="rId31"/>
    <p:sldId id="283" r:id="rId32"/>
    <p:sldId id="284" r:id="rId33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D861D8-24D1-4B2B-9C5F-D395D3643B58}" v="730" dt="2021-07-05T16:35:27.121"/>
    <p1510:client id="{2131A80A-A8D5-4BA7-9C99-0D4ECB679F35}" v="397" dt="2021-07-09T05:34:11.104"/>
    <p1510:client id="{41575FEF-22DB-4B52-A990-84098C0DE1BC}" v="1" dt="2021-07-09T05:58:13.261"/>
    <p1510:client id="{418F3EA1-C578-491A-8179-D2B5194157E0}" v="39" dt="2021-07-09T09:36:54.578"/>
    <p1510:client id="{4E697669-B8E8-4473-82F2-1438935F37B8}" v="105" dt="2021-07-05T19:09:24.559"/>
    <p1510:client id="{535B21B6-590B-4640-8F23-D191CBA006E5}" v="517" dt="2021-07-09T05:10:55.104"/>
    <p1510:client id="{656305DE-9389-4056-B999-009047458F11}" v="218" dt="2021-07-25T13:42:29.123"/>
    <p1510:client id="{65C8A3A5-CDA0-4AE5-AEB2-03DB1BA06A8C}" v="185" dt="2021-07-06T06:16:03.756"/>
    <p1510:client id="{6A5591C7-05E6-4B2E-A2B7-27302350F171}" v="162" dt="2021-07-09T07:20:43.260"/>
    <p1510:client id="{8CC63CDC-738A-4A4B-AFAF-8E975742D24C}" v="44" dt="2021-07-08T06:42:40.494"/>
    <p1510:client id="{91119D6E-651B-4D96-8885-95EC84966B18}" v="1487" dt="2021-07-09T07:04:22.676"/>
    <p1510:client id="{9AA63EDD-7C4E-4025-89F4-575276FE3358}" v="36" dt="2021-07-06T06:19:43.742"/>
    <p1510:client id="{B0C99D1D-BC6F-41B4-939B-1E6FAC9DF039}" v="200" dt="2021-07-06T05:39:38.867"/>
    <p1510:client id="{FF2B8351-6644-4614-8AE7-0079711FCBFF}" v="1022" dt="2021-07-09T04:47:52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noma2001" userId="S::pronoma2001_gmail.com#ext#@iiitdacin.onmicrosoft.com::6447f7ac-79be-4ce9-905d-d396c8cb49ae" providerId="AD" clId="Web-{418F3EA1-C578-491A-8179-D2B5194157E0}"/>
    <pc:docChg chg="modSld">
      <pc:chgData name="pronoma2001" userId="S::pronoma2001_gmail.com#ext#@iiitdacin.onmicrosoft.com::6447f7ac-79be-4ce9-905d-d396c8cb49ae" providerId="AD" clId="Web-{418F3EA1-C578-491A-8179-D2B5194157E0}" dt="2021-07-09T09:36:54.578" v="32" actId="1076"/>
      <pc:docMkLst>
        <pc:docMk/>
      </pc:docMkLst>
      <pc:sldChg chg="addSp modSp">
        <pc:chgData name="pronoma2001" userId="S::pronoma2001_gmail.com#ext#@iiitdacin.onmicrosoft.com::6447f7ac-79be-4ce9-905d-d396c8cb49ae" providerId="AD" clId="Web-{418F3EA1-C578-491A-8179-D2B5194157E0}" dt="2021-07-09T09:30:50.178" v="17" actId="1076"/>
        <pc:sldMkLst>
          <pc:docMk/>
          <pc:sldMk cId="759364594" sldId="262"/>
        </pc:sldMkLst>
        <pc:spChg chg="add mod">
          <ac:chgData name="pronoma2001" userId="S::pronoma2001_gmail.com#ext#@iiitdacin.onmicrosoft.com::6447f7ac-79be-4ce9-905d-d396c8cb49ae" providerId="AD" clId="Web-{418F3EA1-C578-491A-8179-D2B5194157E0}" dt="2021-07-09T09:30:50.178" v="17" actId="1076"/>
          <ac:spMkLst>
            <pc:docMk/>
            <pc:sldMk cId="759364594" sldId="262"/>
            <ac:spMk id="4" creationId="{C922D2B9-A72F-4FC6-B6F7-84E6792F7A61}"/>
          </ac:spMkLst>
        </pc:spChg>
      </pc:sldChg>
      <pc:sldChg chg="addSp modSp">
        <pc:chgData name="pronoma2001" userId="S::pronoma2001_gmail.com#ext#@iiitdacin.onmicrosoft.com::6447f7ac-79be-4ce9-905d-d396c8cb49ae" providerId="AD" clId="Web-{418F3EA1-C578-491A-8179-D2B5194157E0}" dt="2021-07-09T09:31:09.679" v="19" actId="1076"/>
        <pc:sldMkLst>
          <pc:docMk/>
          <pc:sldMk cId="2115957450" sldId="263"/>
        </pc:sldMkLst>
        <pc:spChg chg="add mod">
          <ac:chgData name="pronoma2001" userId="S::pronoma2001_gmail.com#ext#@iiitdacin.onmicrosoft.com::6447f7ac-79be-4ce9-905d-d396c8cb49ae" providerId="AD" clId="Web-{418F3EA1-C578-491A-8179-D2B5194157E0}" dt="2021-07-09T09:31:09.679" v="19" actId="1076"/>
          <ac:spMkLst>
            <pc:docMk/>
            <pc:sldMk cId="2115957450" sldId="263"/>
            <ac:spMk id="3" creationId="{C244235D-DE92-46C8-98F9-21D9B41A87FA}"/>
          </ac:spMkLst>
        </pc:spChg>
      </pc:sldChg>
      <pc:sldChg chg="addSp modSp">
        <pc:chgData name="pronoma2001" userId="S::pronoma2001_gmail.com#ext#@iiitdacin.onmicrosoft.com::6447f7ac-79be-4ce9-905d-d396c8cb49ae" providerId="AD" clId="Web-{418F3EA1-C578-491A-8179-D2B5194157E0}" dt="2021-07-09T09:32:02.652" v="21" actId="1076"/>
        <pc:sldMkLst>
          <pc:docMk/>
          <pc:sldMk cId="3420108603" sldId="264"/>
        </pc:sldMkLst>
        <pc:spChg chg="add mod">
          <ac:chgData name="pronoma2001" userId="S::pronoma2001_gmail.com#ext#@iiitdacin.onmicrosoft.com::6447f7ac-79be-4ce9-905d-d396c8cb49ae" providerId="AD" clId="Web-{418F3EA1-C578-491A-8179-D2B5194157E0}" dt="2021-07-09T09:32:02.652" v="21" actId="1076"/>
          <ac:spMkLst>
            <pc:docMk/>
            <pc:sldMk cId="3420108603" sldId="264"/>
            <ac:spMk id="4" creationId="{6773D056-1F04-41D4-ACF3-BD3056B990FC}"/>
          </ac:spMkLst>
        </pc:spChg>
      </pc:sldChg>
      <pc:sldChg chg="addSp modSp">
        <pc:chgData name="pronoma2001" userId="S::pronoma2001_gmail.com#ext#@iiitdacin.onmicrosoft.com::6447f7ac-79be-4ce9-905d-d396c8cb49ae" providerId="AD" clId="Web-{418F3EA1-C578-491A-8179-D2B5194157E0}" dt="2021-07-09T09:32:19.856" v="23" actId="1076"/>
        <pc:sldMkLst>
          <pc:docMk/>
          <pc:sldMk cId="2683488972" sldId="265"/>
        </pc:sldMkLst>
        <pc:spChg chg="add mod">
          <ac:chgData name="pronoma2001" userId="S::pronoma2001_gmail.com#ext#@iiitdacin.onmicrosoft.com::6447f7ac-79be-4ce9-905d-d396c8cb49ae" providerId="AD" clId="Web-{418F3EA1-C578-491A-8179-D2B5194157E0}" dt="2021-07-09T09:32:19.856" v="23" actId="1076"/>
          <ac:spMkLst>
            <pc:docMk/>
            <pc:sldMk cId="2683488972" sldId="265"/>
            <ac:spMk id="4" creationId="{13DAF22B-B82A-4A55-B796-5CE2F67BC60D}"/>
          </ac:spMkLst>
        </pc:spChg>
      </pc:sldChg>
      <pc:sldChg chg="addSp modSp">
        <pc:chgData name="pronoma2001" userId="S::pronoma2001_gmail.com#ext#@iiitdacin.onmicrosoft.com::6447f7ac-79be-4ce9-905d-d396c8cb49ae" providerId="AD" clId="Web-{418F3EA1-C578-491A-8179-D2B5194157E0}" dt="2021-07-09T09:34:49.725" v="25" actId="20577"/>
        <pc:sldMkLst>
          <pc:docMk/>
          <pc:sldMk cId="3346452776" sldId="266"/>
        </pc:sldMkLst>
        <pc:spChg chg="add mod">
          <ac:chgData name="pronoma2001" userId="S::pronoma2001_gmail.com#ext#@iiitdacin.onmicrosoft.com::6447f7ac-79be-4ce9-905d-d396c8cb49ae" providerId="AD" clId="Web-{418F3EA1-C578-491A-8179-D2B5194157E0}" dt="2021-07-09T09:34:49.725" v="25" actId="20577"/>
          <ac:spMkLst>
            <pc:docMk/>
            <pc:sldMk cId="3346452776" sldId="266"/>
            <ac:spMk id="4" creationId="{9E479DC1-40FE-4B3F-A303-267548E116A9}"/>
          </ac:spMkLst>
        </pc:spChg>
      </pc:sldChg>
      <pc:sldChg chg="addSp modSp">
        <pc:chgData name="pronoma2001" userId="S::pronoma2001_gmail.com#ext#@iiitdacin.onmicrosoft.com::6447f7ac-79be-4ce9-905d-d396c8cb49ae" providerId="AD" clId="Web-{418F3EA1-C578-491A-8179-D2B5194157E0}" dt="2021-07-09T09:35:24.353" v="27" actId="1076"/>
        <pc:sldMkLst>
          <pc:docMk/>
          <pc:sldMk cId="1538855724" sldId="267"/>
        </pc:sldMkLst>
        <pc:spChg chg="add mod">
          <ac:chgData name="pronoma2001" userId="S::pronoma2001_gmail.com#ext#@iiitdacin.onmicrosoft.com::6447f7ac-79be-4ce9-905d-d396c8cb49ae" providerId="AD" clId="Web-{418F3EA1-C578-491A-8179-D2B5194157E0}" dt="2021-07-09T09:35:24.353" v="27" actId="1076"/>
          <ac:spMkLst>
            <pc:docMk/>
            <pc:sldMk cId="1538855724" sldId="267"/>
            <ac:spMk id="4" creationId="{78A937A5-0FF8-40B6-9E26-339C4D11D761}"/>
          </ac:spMkLst>
        </pc:spChg>
      </pc:sldChg>
      <pc:sldChg chg="addSp modSp">
        <pc:chgData name="pronoma2001" userId="S::pronoma2001_gmail.com#ext#@iiitdacin.onmicrosoft.com::6447f7ac-79be-4ce9-905d-d396c8cb49ae" providerId="AD" clId="Web-{418F3EA1-C578-491A-8179-D2B5194157E0}" dt="2021-07-09T09:36:54.578" v="32" actId="1076"/>
        <pc:sldMkLst>
          <pc:docMk/>
          <pc:sldMk cId="1466641662" sldId="270"/>
        </pc:sldMkLst>
        <pc:spChg chg="mod">
          <ac:chgData name="pronoma2001" userId="S::pronoma2001_gmail.com#ext#@iiitdacin.onmicrosoft.com::6447f7ac-79be-4ce9-905d-d396c8cb49ae" providerId="AD" clId="Web-{418F3EA1-C578-491A-8179-D2B5194157E0}" dt="2021-07-09T09:36:44.843" v="30" actId="20577"/>
          <ac:spMkLst>
            <pc:docMk/>
            <pc:sldMk cId="1466641662" sldId="270"/>
            <ac:spMk id="3" creationId="{5BDAC43A-F54D-47B4-9A11-E84532FF64B2}"/>
          </ac:spMkLst>
        </pc:spChg>
        <pc:spChg chg="add mod">
          <ac:chgData name="pronoma2001" userId="S::pronoma2001_gmail.com#ext#@iiitdacin.onmicrosoft.com::6447f7ac-79be-4ce9-905d-d396c8cb49ae" providerId="AD" clId="Web-{418F3EA1-C578-491A-8179-D2B5194157E0}" dt="2021-07-09T09:36:54.578" v="32" actId="1076"/>
          <ac:spMkLst>
            <pc:docMk/>
            <pc:sldMk cId="1466641662" sldId="270"/>
            <ac:spMk id="5" creationId="{3054C083-C4D4-450F-98FC-1C78AF60FFCD}"/>
          </ac:spMkLst>
        </pc:spChg>
      </pc:sldChg>
      <pc:sldChg chg="modSp">
        <pc:chgData name="pronoma2001" userId="S::pronoma2001_gmail.com#ext#@iiitdacin.onmicrosoft.com::6447f7ac-79be-4ce9-905d-d396c8cb49ae" providerId="AD" clId="Web-{418F3EA1-C578-491A-8179-D2B5194157E0}" dt="2021-07-09T09:17:13.576" v="0" actId="14100"/>
        <pc:sldMkLst>
          <pc:docMk/>
          <pc:sldMk cId="2400203655" sldId="275"/>
        </pc:sldMkLst>
        <pc:picChg chg="mod">
          <ac:chgData name="pronoma2001" userId="S::pronoma2001_gmail.com#ext#@iiitdacin.onmicrosoft.com::6447f7ac-79be-4ce9-905d-d396c8cb49ae" providerId="AD" clId="Web-{418F3EA1-C578-491A-8179-D2B5194157E0}" dt="2021-07-09T09:17:13.576" v="0" actId="14100"/>
          <ac:picMkLst>
            <pc:docMk/>
            <pc:sldMk cId="2400203655" sldId="275"/>
            <ac:picMk id="4" creationId="{E43488DF-A688-450E-BB3A-3E859E67D675}"/>
          </ac:picMkLst>
        </pc:picChg>
      </pc:sldChg>
    </pc:docChg>
  </pc:docChgLst>
  <pc:docChgLst>
    <pc:chgData name="pronoma2001" userId="S::pronoma2001_gmail.com#ext#@iiitdacin.onmicrosoft.com::6447f7ac-79be-4ce9-905d-d396c8cb49ae" providerId="AD" clId="Web-{9AA63EDD-7C4E-4025-89F4-575276FE3358}"/>
    <pc:docChg chg="modSld">
      <pc:chgData name="pronoma2001" userId="S::pronoma2001_gmail.com#ext#@iiitdacin.onmicrosoft.com::6447f7ac-79be-4ce9-905d-d396c8cb49ae" providerId="AD" clId="Web-{9AA63EDD-7C4E-4025-89F4-575276FE3358}" dt="2021-07-06T06:19:43.742" v="21" actId="1076"/>
      <pc:docMkLst>
        <pc:docMk/>
      </pc:docMkLst>
      <pc:sldChg chg="addSp modSp">
        <pc:chgData name="pronoma2001" userId="S::pronoma2001_gmail.com#ext#@iiitdacin.onmicrosoft.com::6447f7ac-79be-4ce9-905d-d396c8cb49ae" providerId="AD" clId="Web-{9AA63EDD-7C4E-4025-89F4-575276FE3358}" dt="2021-07-06T06:19:34.116" v="19" actId="1076"/>
        <pc:sldMkLst>
          <pc:docMk/>
          <pc:sldMk cId="1466641662" sldId="270"/>
        </pc:sldMkLst>
        <pc:spChg chg="add mod">
          <ac:chgData name="pronoma2001" userId="S::pronoma2001_gmail.com#ext#@iiitdacin.onmicrosoft.com::6447f7ac-79be-4ce9-905d-d396c8cb49ae" providerId="AD" clId="Web-{9AA63EDD-7C4E-4025-89F4-575276FE3358}" dt="2021-07-06T06:19:34.116" v="19" actId="1076"/>
          <ac:spMkLst>
            <pc:docMk/>
            <pc:sldMk cId="1466641662" sldId="270"/>
            <ac:spMk id="3" creationId="{5BDAC43A-F54D-47B4-9A11-E84532FF64B2}"/>
          </ac:spMkLst>
        </pc:spChg>
      </pc:sldChg>
      <pc:sldChg chg="modSp">
        <pc:chgData name="pronoma2001" userId="S::pronoma2001_gmail.com#ext#@iiitdacin.onmicrosoft.com::6447f7ac-79be-4ce9-905d-d396c8cb49ae" providerId="AD" clId="Web-{9AA63EDD-7C4E-4025-89F4-575276FE3358}" dt="2021-07-06T06:19:08.192" v="14" actId="20577"/>
        <pc:sldMkLst>
          <pc:docMk/>
          <pc:sldMk cId="4213172114" sldId="271"/>
        </pc:sldMkLst>
        <pc:spChg chg="mod">
          <ac:chgData name="pronoma2001" userId="S::pronoma2001_gmail.com#ext#@iiitdacin.onmicrosoft.com::6447f7ac-79be-4ce9-905d-d396c8cb49ae" providerId="AD" clId="Web-{9AA63EDD-7C4E-4025-89F4-575276FE3358}" dt="2021-07-06T06:19:08.192" v="14" actId="20577"/>
          <ac:spMkLst>
            <pc:docMk/>
            <pc:sldMk cId="4213172114" sldId="271"/>
            <ac:spMk id="13" creationId="{323DD4EF-5539-48BE-B038-283959AE9423}"/>
          </ac:spMkLst>
        </pc:spChg>
      </pc:sldChg>
      <pc:sldChg chg="addSp modSp">
        <pc:chgData name="pronoma2001" userId="S::pronoma2001_gmail.com#ext#@iiitdacin.onmicrosoft.com::6447f7ac-79be-4ce9-905d-d396c8cb49ae" providerId="AD" clId="Web-{9AA63EDD-7C4E-4025-89F4-575276FE3358}" dt="2021-07-06T06:19:43.742" v="21" actId="1076"/>
        <pc:sldMkLst>
          <pc:docMk/>
          <pc:sldMk cId="2460944020" sldId="272"/>
        </pc:sldMkLst>
        <pc:spChg chg="add mod">
          <ac:chgData name="pronoma2001" userId="S::pronoma2001_gmail.com#ext#@iiitdacin.onmicrosoft.com::6447f7ac-79be-4ce9-905d-d396c8cb49ae" providerId="AD" clId="Web-{9AA63EDD-7C4E-4025-89F4-575276FE3358}" dt="2021-07-06T06:19:43.742" v="21" actId="1076"/>
          <ac:spMkLst>
            <pc:docMk/>
            <pc:sldMk cId="2460944020" sldId="272"/>
            <ac:spMk id="3" creationId="{B1F808CB-ED69-4FBE-88FD-38687C9691E1}"/>
          </ac:spMkLst>
        </pc:spChg>
      </pc:sldChg>
    </pc:docChg>
  </pc:docChgLst>
  <pc:docChgLst>
    <pc:chgData name="pronoma2001" userId="S::pronoma2001_gmail.com#ext#@iiitdacin.onmicrosoft.com::6447f7ac-79be-4ce9-905d-d396c8cb49ae" providerId="AD" clId="Web-{535B21B6-590B-4640-8F23-D191CBA006E5}"/>
    <pc:docChg chg="addSld delSld modSld">
      <pc:chgData name="pronoma2001" userId="S::pronoma2001_gmail.com#ext#@iiitdacin.onmicrosoft.com::6447f7ac-79be-4ce9-905d-d396c8cb49ae" providerId="AD" clId="Web-{535B21B6-590B-4640-8F23-D191CBA006E5}" dt="2021-07-09T05:10:55.104" v="265" actId="20577"/>
      <pc:docMkLst>
        <pc:docMk/>
      </pc:docMkLst>
      <pc:sldChg chg="modSp add del">
        <pc:chgData name="pronoma2001" userId="S::pronoma2001_gmail.com#ext#@iiitdacin.onmicrosoft.com::6447f7ac-79be-4ce9-905d-d396c8cb49ae" providerId="AD" clId="Web-{535B21B6-590B-4640-8F23-D191CBA006E5}" dt="2021-07-09T05:07:47.222" v="247" actId="20577"/>
        <pc:sldMkLst>
          <pc:docMk/>
          <pc:sldMk cId="2152816311" sldId="277"/>
        </pc:sldMkLst>
        <pc:spChg chg="mod">
          <ac:chgData name="pronoma2001" userId="S::pronoma2001_gmail.com#ext#@iiitdacin.onmicrosoft.com::6447f7ac-79be-4ce9-905d-d396c8cb49ae" providerId="AD" clId="Web-{535B21B6-590B-4640-8F23-D191CBA006E5}" dt="2021-07-09T05:07:47.222" v="247" actId="20577"/>
          <ac:spMkLst>
            <pc:docMk/>
            <pc:sldMk cId="2152816311" sldId="277"/>
            <ac:spMk id="3" creationId="{09E8FB68-2395-4EF8-962C-B339F101739B}"/>
          </ac:spMkLst>
        </pc:spChg>
      </pc:sldChg>
      <pc:sldChg chg="modSp new">
        <pc:chgData name="pronoma2001" userId="S::pronoma2001_gmail.com#ext#@iiitdacin.onmicrosoft.com::6447f7ac-79be-4ce9-905d-d396c8cb49ae" providerId="AD" clId="Web-{535B21B6-590B-4640-8F23-D191CBA006E5}" dt="2021-07-09T05:10:55.104" v="265" actId="20577"/>
        <pc:sldMkLst>
          <pc:docMk/>
          <pc:sldMk cId="4128582701" sldId="278"/>
        </pc:sldMkLst>
        <pc:spChg chg="mod">
          <ac:chgData name="pronoma2001" userId="S::pronoma2001_gmail.com#ext#@iiitdacin.onmicrosoft.com::6447f7ac-79be-4ce9-905d-d396c8cb49ae" providerId="AD" clId="Web-{535B21B6-590B-4640-8F23-D191CBA006E5}" dt="2021-07-09T05:10:55.104" v="265" actId="20577"/>
          <ac:spMkLst>
            <pc:docMk/>
            <pc:sldMk cId="4128582701" sldId="278"/>
            <ac:spMk id="2" creationId="{372D0953-4C91-44A6-B175-C3C62F493B15}"/>
          </ac:spMkLst>
        </pc:spChg>
      </pc:sldChg>
    </pc:docChg>
  </pc:docChgLst>
  <pc:docChgLst>
    <pc:chgData name="pronoma2001" userId="S::pronoma2001_gmail.com#ext#@iiitdacin.onmicrosoft.com::6447f7ac-79be-4ce9-905d-d396c8cb49ae" providerId="AD" clId="Web-{8CC63CDC-738A-4A4B-AFAF-8E975742D24C}"/>
    <pc:docChg chg="addSld modSld">
      <pc:chgData name="pronoma2001" userId="S::pronoma2001_gmail.com#ext#@iiitdacin.onmicrosoft.com::6447f7ac-79be-4ce9-905d-d396c8cb49ae" providerId="AD" clId="Web-{8CC63CDC-738A-4A4B-AFAF-8E975742D24C}" dt="2021-07-08T06:42:40.494" v="20" actId="20577"/>
      <pc:docMkLst>
        <pc:docMk/>
      </pc:docMkLst>
      <pc:sldChg chg="modSp new">
        <pc:chgData name="pronoma2001" userId="S::pronoma2001_gmail.com#ext#@iiitdacin.onmicrosoft.com::6447f7ac-79be-4ce9-905d-d396c8cb49ae" providerId="AD" clId="Web-{8CC63CDC-738A-4A4B-AFAF-8E975742D24C}" dt="2021-07-08T06:42:40.494" v="20" actId="20577"/>
        <pc:sldMkLst>
          <pc:docMk/>
          <pc:sldMk cId="227459485" sldId="273"/>
        </pc:sldMkLst>
        <pc:spChg chg="mod">
          <ac:chgData name="pronoma2001" userId="S::pronoma2001_gmail.com#ext#@iiitdacin.onmicrosoft.com::6447f7ac-79be-4ce9-905d-d396c8cb49ae" providerId="AD" clId="Web-{8CC63CDC-738A-4A4B-AFAF-8E975742D24C}" dt="2021-07-08T06:41:56.634" v="10" actId="20577"/>
          <ac:spMkLst>
            <pc:docMk/>
            <pc:sldMk cId="227459485" sldId="273"/>
            <ac:spMk id="2" creationId="{801FCF07-B584-4057-81CD-7CCF7A7E8321}"/>
          </ac:spMkLst>
        </pc:spChg>
        <pc:spChg chg="mod">
          <ac:chgData name="pronoma2001" userId="S::pronoma2001_gmail.com#ext#@iiitdacin.onmicrosoft.com::6447f7ac-79be-4ce9-905d-d396c8cb49ae" providerId="AD" clId="Web-{8CC63CDC-738A-4A4B-AFAF-8E975742D24C}" dt="2021-07-08T06:42:40.494" v="20" actId="20577"/>
          <ac:spMkLst>
            <pc:docMk/>
            <pc:sldMk cId="227459485" sldId="273"/>
            <ac:spMk id="3" creationId="{C509254E-6040-498A-ACE4-25C553527C05}"/>
          </ac:spMkLst>
        </pc:spChg>
      </pc:sldChg>
    </pc:docChg>
  </pc:docChgLst>
  <pc:docChgLst>
    <pc:chgData name="pronoma2001" userId="S::pronoma2001_gmail.com#ext#@iiitdacin.onmicrosoft.com::6447f7ac-79be-4ce9-905d-d396c8cb49ae" providerId="AD" clId="Web-{4E697669-B8E8-4473-82F2-1438935F37B8}"/>
    <pc:docChg chg="addSld modSld sldOrd">
      <pc:chgData name="pronoma2001" userId="S::pronoma2001_gmail.com#ext#@iiitdacin.onmicrosoft.com::6447f7ac-79be-4ce9-905d-d396c8cb49ae" providerId="AD" clId="Web-{4E697669-B8E8-4473-82F2-1438935F37B8}" dt="2021-07-05T19:09:26.762" v="55"/>
      <pc:docMkLst>
        <pc:docMk/>
      </pc:docMkLst>
      <pc:sldChg chg="addSp delSp modSp">
        <pc:chgData name="pronoma2001" userId="S::pronoma2001_gmail.com#ext#@iiitdacin.onmicrosoft.com::6447f7ac-79be-4ce9-905d-d396c8cb49ae" providerId="AD" clId="Web-{4E697669-B8E8-4473-82F2-1438935F37B8}" dt="2021-07-05T19:08:42.337" v="53"/>
        <pc:sldMkLst>
          <pc:docMk/>
          <pc:sldMk cId="3420108603" sldId="264"/>
        </pc:sldMkLst>
        <pc:spChg chg="mod">
          <ac:chgData name="pronoma2001" userId="S::pronoma2001_gmail.com#ext#@iiitdacin.onmicrosoft.com::6447f7ac-79be-4ce9-905d-d396c8cb49ae" providerId="AD" clId="Web-{4E697669-B8E8-4473-82F2-1438935F37B8}" dt="2021-07-05T19:08:42.337" v="53"/>
          <ac:spMkLst>
            <pc:docMk/>
            <pc:sldMk cId="3420108603" sldId="264"/>
            <ac:spMk id="14" creationId="{A35EE6AC-B5E5-441D-A1A6-37FE5D8AEA82}"/>
          </ac:spMkLst>
        </pc:spChg>
        <pc:spChg chg="del">
          <ac:chgData name="pronoma2001" userId="S::pronoma2001_gmail.com#ext#@iiitdacin.onmicrosoft.com::6447f7ac-79be-4ce9-905d-d396c8cb49ae" providerId="AD" clId="Web-{4E697669-B8E8-4473-82F2-1438935F37B8}" dt="2021-07-05T19:08:42.337" v="53"/>
          <ac:spMkLst>
            <pc:docMk/>
            <pc:sldMk cId="3420108603" sldId="264"/>
            <ac:spMk id="36" creationId="{EEE96A74-B62B-4642-AB22-7776A5F48CE7}"/>
          </ac:spMkLst>
        </pc:spChg>
        <pc:spChg chg="del">
          <ac:chgData name="pronoma2001" userId="S::pronoma2001_gmail.com#ext#@iiitdacin.onmicrosoft.com::6447f7ac-79be-4ce9-905d-d396c8cb49ae" providerId="AD" clId="Web-{4E697669-B8E8-4473-82F2-1438935F37B8}" dt="2021-07-05T19:08:42.337" v="53"/>
          <ac:spMkLst>
            <pc:docMk/>
            <pc:sldMk cId="3420108603" sldId="264"/>
            <ac:spMk id="40" creationId="{6FB613AD-00EA-4831-B6D3-32608400EFBD}"/>
          </ac:spMkLst>
        </pc:spChg>
        <pc:spChg chg="add">
          <ac:chgData name="pronoma2001" userId="S::pronoma2001_gmail.com#ext#@iiitdacin.onmicrosoft.com::6447f7ac-79be-4ce9-905d-d396c8cb49ae" providerId="AD" clId="Web-{4E697669-B8E8-4473-82F2-1438935F37B8}" dt="2021-07-05T19:08:42.337" v="53"/>
          <ac:spMkLst>
            <pc:docMk/>
            <pc:sldMk cId="3420108603" sldId="264"/>
            <ac:spMk id="45" creationId="{EEE96A74-B62B-4642-AB22-7776A5F48CE7}"/>
          </ac:spMkLst>
        </pc:spChg>
        <pc:spChg chg="add">
          <ac:chgData name="pronoma2001" userId="S::pronoma2001_gmail.com#ext#@iiitdacin.onmicrosoft.com::6447f7ac-79be-4ce9-905d-d396c8cb49ae" providerId="AD" clId="Web-{4E697669-B8E8-4473-82F2-1438935F37B8}" dt="2021-07-05T19:08:42.337" v="53"/>
          <ac:spMkLst>
            <pc:docMk/>
            <pc:sldMk cId="3420108603" sldId="264"/>
            <ac:spMk id="49" creationId="{6FB613AD-00EA-4831-B6D3-32608400EFBD}"/>
          </ac:spMkLst>
        </pc:spChg>
        <pc:picChg chg="add mod">
          <ac:chgData name="pronoma2001" userId="S::pronoma2001_gmail.com#ext#@iiitdacin.onmicrosoft.com::6447f7ac-79be-4ce9-905d-d396c8cb49ae" providerId="AD" clId="Web-{4E697669-B8E8-4473-82F2-1438935F37B8}" dt="2021-07-05T19:08:42.337" v="53"/>
          <ac:picMkLst>
            <pc:docMk/>
            <pc:sldMk cId="3420108603" sldId="264"/>
            <ac:picMk id="3" creationId="{324AA8E8-C41F-4D05-965D-069CC6DEA1A0}"/>
          </ac:picMkLst>
        </pc:picChg>
        <pc:cxnChg chg="del">
          <ac:chgData name="pronoma2001" userId="S::pronoma2001_gmail.com#ext#@iiitdacin.onmicrosoft.com::6447f7ac-79be-4ce9-905d-d396c8cb49ae" providerId="AD" clId="Web-{4E697669-B8E8-4473-82F2-1438935F37B8}" dt="2021-07-05T19:08:42.337" v="53"/>
          <ac:cxnSpMkLst>
            <pc:docMk/>
            <pc:sldMk cId="3420108603" sldId="264"/>
            <ac:cxnSpMk id="38" creationId="{3A513CAD-9784-4D35-BAF9-1F7DDD697BDB}"/>
          </ac:cxnSpMkLst>
        </pc:cxnChg>
        <pc:cxnChg chg="add">
          <ac:chgData name="pronoma2001" userId="S::pronoma2001_gmail.com#ext#@iiitdacin.onmicrosoft.com::6447f7ac-79be-4ce9-905d-d396c8cb49ae" providerId="AD" clId="Web-{4E697669-B8E8-4473-82F2-1438935F37B8}" dt="2021-07-05T19:08:42.337" v="53"/>
          <ac:cxnSpMkLst>
            <pc:docMk/>
            <pc:sldMk cId="3420108603" sldId="264"/>
            <ac:cxnSpMk id="47" creationId="{3A513CAD-9784-4D35-BAF9-1F7DDD697BDB}"/>
          </ac:cxnSpMkLst>
        </pc:cxnChg>
      </pc:sldChg>
      <pc:sldChg chg="addSp delSp modSp">
        <pc:chgData name="pronoma2001" userId="S::pronoma2001_gmail.com#ext#@iiitdacin.onmicrosoft.com::6447f7ac-79be-4ce9-905d-d396c8cb49ae" providerId="AD" clId="Web-{4E697669-B8E8-4473-82F2-1438935F37B8}" dt="2021-07-05T19:09:26.762" v="55"/>
        <pc:sldMkLst>
          <pc:docMk/>
          <pc:sldMk cId="2683488972" sldId="265"/>
        </pc:sldMkLst>
        <pc:spChg chg="mod">
          <ac:chgData name="pronoma2001" userId="S::pronoma2001_gmail.com#ext#@iiitdacin.onmicrosoft.com::6447f7ac-79be-4ce9-905d-d396c8cb49ae" providerId="AD" clId="Web-{4E697669-B8E8-4473-82F2-1438935F37B8}" dt="2021-07-05T19:09:26.762" v="55"/>
          <ac:spMkLst>
            <pc:docMk/>
            <pc:sldMk cId="2683488972" sldId="265"/>
            <ac:spMk id="14" creationId="{A35EE6AC-B5E5-441D-A1A6-37FE5D8AEA82}"/>
          </ac:spMkLst>
        </pc:spChg>
        <pc:spChg chg="del">
          <ac:chgData name="pronoma2001" userId="S::pronoma2001_gmail.com#ext#@iiitdacin.onmicrosoft.com::6447f7ac-79be-4ce9-905d-d396c8cb49ae" providerId="AD" clId="Web-{4E697669-B8E8-4473-82F2-1438935F37B8}" dt="2021-07-05T19:09:26.762" v="55"/>
          <ac:spMkLst>
            <pc:docMk/>
            <pc:sldMk cId="2683488972" sldId="265"/>
            <ac:spMk id="36" creationId="{EEE96A74-B62B-4642-AB22-7776A5F48CE7}"/>
          </ac:spMkLst>
        </pc:spChg>
        <pc:spChg chg="del">
          <ac:chgData name="pronoma2001" userId="S::pronoma2001_gmail.com#ext#@iiitdacin.onmicrosoft.com::6447f7ac-79be-4ce9-905d-d396c8cb49ae" providerId="AD" clId="Web-{4E697669-B8E8-4473-82F2-1438935F37B8}" dt="2021-07-05T19:09:26.762" v="55"/>
          <ac:spMkLst>
            <pc:docMk/>
            <pc:sldMk cId="2683488972" sldId="265"/>
            <ac:spMk id="40" creationId="{6FB613AD-00EA-4831-B6D3-32608400EFBD}"/>
          </ac:spMkLst>
        </pc:spChg>
        <pc:spChg chg="add">
          <ac:chgData name="pronoma2001" userId="S::pronoma2001_gmail.com#ext#@iiitdacin.onmicrosoft.com::6447f7ac-79be-4ce9-905d-d396c8cb49ae" providerId="AD" clId="Web-{4E697669-B8E8-4473-82F2-1438935F37B8}" dt="2021-07-05T19:09:26.762" v="55"/>
          <ac:spMkLst>
            <pc:docMk/>
            <pc:sldMk cId="2683488972" sldId="265"/>
            <ac:spMk id="45" creationId="{EEE96A74-B62B-4642-AB22-7776A5F48CE7}"/>
          </ac:spMkLst>
        </pc:spChg>
        <pc:spChg chg="add">
          <ac:chgData name="pronoma2001" userId="S::pronoma2001_gmail.com#ext#@iiitdacin.onmicrosoft.com::6447f7ac-79be-4ce9-905d-d396c8cb49ae" providerId="AD" clId="Web-{4E697669-B8E8-4473-82F2-1438935F37B8}" dt="2021-07-05T19:09:26.762" v="55"/>
          <ac:spMkLst>
            <pc:docMk/>
            <pc:sldMk cId="2683488972" sldId="265"/>
            <ac:spMk id="49" creationId="{6FB613AD-00EA-4831-B6D3-32608400EFBD}"/>
          </ac:spMkLst>
        </pc:spChg>
        <pc:picChg chg="add mod">
          <ac:chgData name="pronoma2001" userId="S::pronoma2001_gmail.com#ext#@iiitdacin.onmicrosoft.com::6447f7ac-79be-4ce9-905d-d396c8cb49ae" providerId="AD" clId="Web-{4E697669-B8E8-4473-82F2-1438935F37B8}" dt="2021-07-05T19:09:26.762" v="55"/>
          <ac:picMkLst>
            <pc:docMk/>
            <pc:sldMk cId="2683488972" sldId="265"/>
            <ac:picMk id="3" creationId="{88DFBDA8-724E-48E9-8472-6AF1244A4897}"/>
          </ac:picMkLst>
        </pc:picChg>
        <pc:cxnChg chg="del">
          <ac:chgData name="pronoma2001" userId="S::pronoma2001_gmail.com#ext#@iiitdacin.onmicrosoft.com::6447f7ac-79be-4ce9-905d-d396c8cb49ae" providerId="AD" clId="Web-{4E697669-B8E8-4473-82F2-1438935F37B8}" dt="2021-07-05T19:09:26.762" v="55"/>
          <ac:cxnSpMkLst>
            <pc:docMk/>
            <pc:sldMk cId="2683488972" sldId="265"/>
            <ac:cxnSpMk id="38" creationId="{3A513CAD-9784-4D35-BAF9-1F7DDD697BDB}"/>
          </ac:cxnSpMkLst>
        </pc:cxnChg>
        <pc:cxnChg chg="add">
          <ac:chgData name="pronoma2001" userId="S::pronoma2001_gmail.com#ext#@iiitdacin.onmicrosoft.com::6447f7ac-79be-4ce9-905d-d396c8cb49ae" providerId="AD" clId="Web-{4E697669-B8E8-4473-82F2-1438935F37B8}" dt="2021-07-05T19:09:26.762" v="55"/>
          <ac:cxnSpMkLst>
            <pc:docMk/>
            <pc:sldMk cId="2683488972" sldId="265"/>
            <ac:cxnSpMk id="47" creationId="{3A513CAD-9784-4D35-BAF9-1F7DDD697BDB}"/>
          </ac:cxnSpMkLst>
        </pc:cxnChg>
      </pc:sldChg>
      <pc:sldChg chg="addSp delSp modSp">
        <pc:chgData name="pronoma2001" userId="S::pronoma2001_gmail.com#ext#@iiitdacin.onmicrosoft.com::6447f7ac-79be-4ce9-905d-d396c8cb49ae" providerId="AD" clId="Web-{4E697669-B8E8-4473-82F2-1438935F37B8}" dt="2021-07-05T19:07:10.909" v="51" actId="14100"/>
        <pc:sldMkLst>
          <pc:docMk/>
          <pc:sldMk cId="3346452776" sldId="266"/>
        </pc:sldMkLst>
        <pc:spChg chg="mod">
          <ac:chgData name="pronoma2001" userId="S::pronoma2001_gmail.com#ext#@iiitdacin.onmicrosoft.com::6447f7ac-79be-4ce9-905d-d396c8cb49ae" providerId="AD" clId="Web-{4E697669-B8E8-4473-82F2-1438935F37B8}" dt="2021-07-05T19:07:10.909" v="51" actId="14100"/>
          <ac:spMkLst>
            <pc:docMk/>
            <pc:sldMk cId="3346452776" sldId="266"/>
            <ac:spMk id="14" creationId="{A35EE6AC-B5E5-441D-A1A6-37FE5D8AEA82}"/>
          </ac:spMkLst>
        </pc:spChg>
        <pc:spChg chg="del">
          <ac:chgData name="pronoma2001" userId="S::pronoma2001_gmail.com#ext#@iiitdacin.onmicrosoft.com::6447f7ac-79be-4ce9-905d-d396c8cb49ae" providerId="AD" clId="Web-{4E697669-B8E8-4473-82F2-1438935F37B8}" dt="2021-07-05T19:06:36.047" v="30"/>
          <ac:spMkLst>
            <pc:docMk/>
            <pc:sldMk cId="3346452776" sldId="266"/>
            <ac:spMk id="36" creationId="{EEE96A74-B62B-4642-AB22-7776A5F48CE7}"/>
          </ac:spMkLst>
        </pc:spChg>
        <pc:spChg chg="del">
          <ac:chgData name="pronoma2001" userId="S::pronoma2001_gmail.com#ext#@iiitdacin.onmicrosoft.com::6447f7ac-79be-4ce9-905d-d396c8cb49ae" providerId="AD" clId="Web-{4E697669-B8E8-4473-82F2-1438935F37B8}" dt="2021-07-05T19:06:36.047" v="30"/>
          <ac:spMkLst>
            <pc:docMk/>
            <pc:sldMk cId="3346452776" sldId="266"/>
            <ac:spMk id="40" creationId="{6FB613AD-00EA-4831-B6D3-32608400EFBD}"/>
          </ac:spMkLst>
        </pc:spChg>
        <pc:spChg chg="add">
          <ac:chgData name="pronoma2001" userId="S::pronoma2001_gmail.com#ext#@iiitdacin.onmicrosoft.com::6447f7ac-79be-4ce9-905d-d396c8cb49ae" providerId="AD" clId="Web-{4E697669-B8E8-4473-82F2-1438935F37B8}" dt="2021-07-05T19:06:36.047" v="30"/>
          <ac:spMkLst>
            <pc:docMk/>
            <pc:sldMk cId="3346452776" sldId="266"/>
            <ac:spMk id="45" creationId="{EEE96A74-B62B-4642-AB22-7776A5F48CE7}"/>
          </ac:spMkLst>
        </pc:spChg>
        <pc:spChg chg="add">
          <ac:chgData name="pronoma2001" userId="S::pronoma2001_gmail.com#ext#@iiitdacin.onmicrosoft.com::6447f7ac-79be-4ce9-905d-d396c8cb49ae" providerId="AD" clId="Web-{4E697669-B8E8-4473-82F2-1438935F37B8}" dt="2021-07-05T19:06:36.047" v="30"/>
          <ac:spMkLst>
            <pc:docMk/>
            <pc:sldMk cId="3346452776" sldId="266"/>
            <ac:spMk id="49" creationId="{6FB613AD-00EA-4831-B6D3-32608400EFBD}"/>
          </ac:spMkLst>
        </pc:spChg>
        <pc:picChg chg="add mod">
          <ac:chgData name="pronoma2001" userId="S::pronoma2001_gmail.com#ext#@iiitdacin.onmicrosoft.com::6447f7ac-79be-4ce9-905d-d396c8cb49ae" providerId="AD" clId="Web-{4E697669-B8E8-4473-82F2-1438935F37B8}" dt="2021-07-05T19:06:36.047" v="30"/>
          <ac:picMkLst>
            <pc:docMk/>
            <pc:sldMk cId="3346452776" sldId="266"/>
            <ac:picMk id="3" creationId="{7FCB5883-ACA5-46C9-B5CE-FEA813D44ECA}"/>
          </ac:picMkLst>
        </pc:picChg>
        <pc:cxnChg chg="del">
          <ac:chgData name="pronoma2001" userId="S::pronoma2001_gmail.com#ext#@iiitdacin.onmicrosoft.com::6447f7ac-79be-4ce9-905d-d396c8cb49ae" providerId="AD" clId="Web-{4E697669-B8E8-4473-82F2-1438935F37B8}" dt="2021-07-05T19:06:36.047" v="30"/>
          <ac:cxnSpMkLst>
            <pc:docMk/>
            <pc:sldMk cId="3346452776" sldId="266"/>
            <ac:cxnSpMk id="38" creationId="{3A513CAD-9784-4D35-BAF9-1F7DDD697BDB}"/>
          </ac:cxnSpMkLst>
        </pc:cxnChg>
        <pc:cxnChg chg="add">
          <ac:chgData name="pronoma2001" userId="S::pronoma2001_gmail.com#ext#@iiitdacin.onmicrosoft.com::6447f7ac-79be-4ce9-905d-d396c8cb49ae" providerId="AD" clId="Web-{4E697669-B8E8-4473-82F2-1438935F37B8}" dt="2021-07-05T19:06:36.047" v="30"/>
          <ac:cxnSpMkLst>
            <pc:docMk/>
            <pc:sldMk cId="3346452776" sldId="266"/>
            <ac:cxnSpMk id="47" creationId="{3A513CAD-9784-4D35-BAF9-1F7DDD697BDB}"/>
          </ac:cxnSpMkLst>
        </pc:cxnChg>
      </pc:sldChg>
      <pc:sldChg chg="addSp delSp modSp add ord replId">
        <pc:chgData name="pronoma2001" userId="S::pronoma2001_gmail.com#ext#@iiitdacin.onmicrosoft.com::6447f7ac-79be-4ce9-905d-d396c8cb49ae" providerId="AD" clId="Web-{4E697669-B8E8-4473-82F2-1438935F37B8}" dt="2021-07-05T19:05:33.714" v="26"/>
        <pc:sldMkLst>
          <pc:docMk/>
          <pc:sldMk cId="1538855724" sldId="267"/>
        </pc:sldMkLst>
        <pc:spChg chg="mod">
          <ac:chgData name="pronoma2001" userId="S::pronoma2001_gmail.com#ext#@iiitdacin.onmicrosoft.com::6447f7ac-79be-4ce9-905d-d396c8cb49ae" providerId="AD" clId="Web-{4E697669-B8E8-4473-82F2-1438935F37B8}" dt="2021-07-05T19:04:10.770" v="5" actId="20577"/>
          <ac:spMkLst>
            <pc:docMk/>
            <pc:sldMk cId="1538855724" sldId="267"/>
            <ac:spMk id="2" creationId="{FCAB770F-0C73-4337-94F0-A6433156BEA4}"/>
          </ac:spMkLst>
        </pc:spChg>
        <pc:spChg chg="mod">
          <ac:chgData name="pronoma2001" userId="S::pronoma2001_gmail.com#ext#@iiitdacin.onmicrosoft.com::6447f7ac-79be-4ce9-905d-d396c8cb49ae" providerId="AD" clId="Web-{4E697669-B8E8-4473-82F2-1438935F37B8}" dt="2021-07-05T19:05:33.714" v="26"/>
          <ac:spMkLst>
            <pc:docMk/>
            <pc:sldMk cId="1538855724" sldId="267"/>
            <ac:spMk id="14" creationId="{A35EE6AC-B5E5-441D-A1A6-37FE5D8AEA82}"/>
          </ac:spMkLst>
        </pc:spChg>
        <pc:spChg chg="del">
          <ac:chgData name="pronoma2001" userId="S::pronoma2001_gmail.com#ext#@iiitdacin.onmicrosoft.com::6447f7ac-79be-4ce9-905d-d396c8cb49ae" providerId="AD" clId="Web-{4E697669-B8E8-4473-82F2-1438935F37B8}" dt="2021-07-05T19:05:33.714" v="26"/>
          <ac:spMkLst>
            <pc:docMk/>
            <pc:sldMk cId="1538855724" sldId="267"/>
            <ac:spMk id="36" creationId="{EEE96A74-B62B-4642-AB22-7776A5F48CE7}"/>
          </ac:spMkLst>
        </pc:spChg>
        <pc:spChg chg="del">
          <ac:chgData name="pronoma2001" userId="S::pronoma2001_gmail.com#ext#@iiitdacin.onmicrosoft.com::6447f7ac-79be-4ce9-905d-d396c8cb49ae" providerId="AD" clId="Web-{4E697669-B8E8-4473-82F2-1438935F37B8}" dt="2021-07-05T19:05:33.714" v="26"/>
          <ac:spMkLst>
            <pc:docMk/>
            <pc:sldMk cId="1538855724" sldId="267"/>
            <ac:spMk id="40" creationId="{6FB613AD-00EA-4831-B6D3-32608400EFBD}"/>
          </ac:spMkLst>
        </pc:spChg>
        <pc:spChg chg="add">
          <ac:chgData name="pronoma2001" userId="S::pronoma2001_gmail.com#ext#@iiitdacin.onmicrosoft.com::6447f7ac-79be-4ce9-905d-d396c8cb49ae" providerId="AD" clId="Web-{4E697669-B8E8-4473-82F2-1438935F37B8}" dt="2021-07-05T19:05:33.714" v="26"/>
          <ac:spMkLst>
            <pc:docMk/>
            <pc:sldMk cId="1538855724" sldId="267"/>
            <ac:spMk id="45" creationId="{EEE96A74-B62B-4642-AB22-7776A5F48CE7}"/>
          </ac:spMkLst>
        </pc:spChg>
        <pc:spChg chg="add">
          <ac:chgData name="pronoma2001" userId="S::pronoma2001_gmail.com#ext#@iiitdacin.onmicrosoft.com::6447f7ac-79be-4ce9-905d-d396c8cb49ae" providerId="AD" clId="Web-{4E697669-B8E8-4473-82F2-1438935F37B8}" dt="2021-07-05T19:05:33.714" v="26"/>
          <ac:spMkLst>
            <pc:docMk/>
            <pc:sldMk cId="1538855724" sldId="267"/>
            <ac:spMk id="49" creationId="{6FB613AD-00EA-4831-B6D3-32608400EFBD}"/>
          </ac:spMkLst>
        </pc:spChg>
        <pc:picChg chg="add mod">
          <ac:chgData name="pronoma2001" userId="S::pronoma2001_gmail.com#ext#@iiitdacin.onmicrosoft.com::6447f7ac-79be-4ce9-905d-d396c8cb49ae" providerId="AD" clId="Web-{4E697669-B8E8-4473-82F2-1438935F37B8}" dt="2021-07-05T19:05:33.714" v="26"/>
          <ac:picMkLst>
            <pc:docMk/>
            <pc:sldMk cId="1538855724" sldId="267"/>
            <ac:picMk id="3" creationId="{BC342D9F-07DD-48A5-A538-5E8966486909}"/>
          </ac:picMkLst>
        </pc:picChg>
        <pc:cxnChg chg="del">
          <ac:chgData name="pronoma2001" userId="S::pronoma2001_gmail.com#ext#@iiitdacin.onmicrosoft.com::6447f7ac-79be-4ce9-905d-d396c8cb49ae" providerId="AD" clId="Web-{4E697669-B8E8-4473-82F2-1438935F37B8}" dt="2021-07-05T19:05:33.714" v="26"/>
          <ac:cxnSpMkLst>
            <pc:docMk/>
            <pc:sldMk cId="1538855724" sldId="267"/>
            <ac:cxnSpMk id="38" creationId="{3A513CAD-9784-4D35-BAF9-1F7DDD697BDB}"/>
          </ac:cxnSpMkLst>
        </pc:cxnChg>
        <pc:cxnChg chg="add">
          <ac:chgData name="pronoma2001" userId="S::pronoma2001_gmail.com#ext#@iiitdacin.onmicrosoft.com::6447f7ac-79be-4ce9-905d-d396c8cb49ae" providerId="AD" clId="Web-{4E697669-B8E8-4473-82F2-1438935F37B8}" dt="2021-07-05T19:05:33.714" v="26"/>
          <ac:cxnSpMkLst>
            <pc:docMk/>
            <pc:sldMk cId="1538855724" sldId="267"/>
            <ac:cxnSpMk id="47" creationId="{3A513CAD-9784-4D35-BAF9-1F7DDD697BDB}"/>
          </ac:cxnSpMkLst>
        </pc:cxnChg>
      </pc:sldChg>
    </pc:docChg>
  </pc:docChgLst>
  <pc:docChgLst>
    <pc:chgData name="pronoma2001" userId="S::pronoma2001_gmail.com#ext#@iiitdacin.onmicrosoft.com::6447f7ac-79be-4ce9-905d-d396c8cb49ae" providerId="AD" clId="Web-{41575FEF-22DB-4B52-A990-84098C0DE1BC}"/>
    <pc:docChg chg="addSld">
      <pc:chgData name="pronoma2001" userId="S::pronoma2001_gmail.com#ext#@iiitdacin.onmicrosoft.com::6447f7ac-79be-4ce9-905d-d396c8cb49ae" providerId="AD" clId="Web-{41575FEF-22DB-4B52-A990-84098C0DE1BC}" dt="2021-07-09T05:58:13.261" v="0"/>
      <pc:docMkLst>
        <pc:docMk/>
      </pc:docMkLst>
      <pc:sldChg chg="new">
        <pc:chgData name="pronoma2001" userId="S::pronoma2001_gmail.com#ext#@iiitdacin.onmicrosoft.com::6447f7ac-79be-4ce9-905d-d396c8cb49ae" providerId="AD" clId="Web-{41575FEF-22DB-4B52-A990-84098C0DE1BC}" dt="2021-07-09T05:58:13.261" v="0"/>
        <pc:sldMkLst>
          <pc:docMk/>
          <pc:sldMk cId="3537016792" sldId="280"/>
        </pc:sldMkLst>
      </pc:sldChg>
    </pc:docChg>
  </pc:docChgLst>
  <pc:docChgLst>
    <pc:chgData name="pronoma2001" userId="S::pronoma2001_gmail.com#ext#@iiitdacin.onmicrosoft.com::6447f7ac-79be-4ce9-905d-d396c8cb49ae" providerId="AD" clId="Web-{65C8A3A5-CDA0-4AE5-AEB2-03DB1BA06A8C}"/>
    <pc:docChg chg="addSld delSld modSld">
      <pc:chgData name="pronoma2001" userId="S::pronoma2001_gmail.com#ext#@iiitdacin.onmicrosoft.com::6447f7ac-79be-4ce9-905d-d396c8cb49ae" providerId="AD" clId="Web-{65C8A3A5-CDA0-4AE5-AEB2-03DB1BA06A8C}" dt="2021-07-06T06:16:03.053" v="99" actId="20577"/>
      <pc:docMkLst>
        <pc:docMk/>
      </pc:docMkLst>
      <pc:sldChg chg="modSp">
        <pc:chgData name="pronoma2001" userId="S::pronoma2001_gmail.com#ext#@iiitdacin.onmicrosoft.com::6447f7ac-79be-4ce9-905d-d396c8cb49ae" providerId="AD" clId="Web-{65C8A3A5-CDA0-4AE5-AEB2-03DB1BA06A8C}" dt="2021-07-06T06:16:03.053" v="99" actId="20577"/>
        <pc:sldMkLst>
          <pc:docMk/>
          <pc:sldMk cId="1466641662" sldId="270"/>
        </pc:sldMkLst>
        <pc:spChg chg="mod">
          <ac:chgData name="pronoma2001" userId="S::pronoma2001_gmail.com#ext#@iiitdacin.onmicrosoft.com::6447f7ac-79be-4ce9-905d-d396c8cb49ae" providerId="AD" clId="Web-{65C8A3A5-CDA0-4AE5-AEB2-03DB1BA06A8C}" dt="2021-07-06T06:16:03.053" v="99" actId="20577"/>
          <ac:spMkLst>
            <pc:docMk/>
            <pc:sldMk cId="1466641662" sldId="270"/>
            <ac:spMk id="2" creationId="{FCAB770F-0C73-4337-94F0-A6433156BEA4}"/>
          </ac:spMkLst>
        </pc:spChg>
      </pc:sldChg>
      <pc:sldChg chg="modSp">
        <pc:chgData name="pronoma2001" userId="S::pronoma2001_gmail.com#ext#@iiitdacin.onmicrosoft.com::6447f7ac-79be-4ce9-905d-d396c8cb49ae" providerId="AD" clId="Web-{65C8A3A5-CDA0-4AE5-AEB2-03DB1BA06A8C}" dt="2021-07-06T06:01:23.555" v="75" actId="1076"/>
        <pc:sldMkLst>
          <pc:docMk/>
          <pc:sldMk cId="4213172114" sldId="271"/>
        </pc:sldMkLst>
        <pc:spChg chg="mod">
          <ac:chgData name="pronoma2001" userId="S::pronoma2001_gmail.com#ext#@iiitdacin.onmicrosoft.com::6447f7ac-79be-4ce9-905d-d396c8cb49ae" providerId="AD" clId="Web-{65C8A3A5-CDA0-4AE5-AEB2-03DB1BA06A8C}" dt="2021-07-06T06:01:23.555" v="75" actId="1076"/>
          <ac:spMkLst>
            <pc:docMk/>
            <pc:sldMk cId="4213172114" sldId="271"/>
            <ac:spMk id="13" creationId="{323DD4EF-5539-48BE-B038-283959AE9423}"/>
          </ac:spMkLst>
        </pc:spChg>
      </pc:sldChg>
      <pc:sldChg chg="del">
        <pc:chgData name="pronoma2001" userId="S::pronoma2001_gmail.com#ext#@iiitdacin.onmicrosoft.com::6447f7ac-79be-4ce9-905d-d396c8cb49ae" providerId="AD" clId="Web-{65C8A3A5-CDA0-4AE5-AEB2-03DB1BA06A8C}" dt="2021-07-06T06:01:40.478" v="76"/>
        <pc:sldMkLst>
          <pc:docMk/>
          <pc:sldMk cId="2276427730" sldId="272"/>
        </pc:sldMkLst>
      </pc:sldChg>
      <pc:sldChg chg="addSp delSp modSp add del replId">
        <pc:chgData name="pronoma2001" userId="S::pronoma2001_gmail.com#ext#@iiitdacin.onmicrosoft.com::6447f7ac-79be-4ce9-905d-d396c8cb49ae" providerId="AD" clId="Web-{65C8A3A5-CDA0-4AE5-AEB2-03DB1BA06A8C}" dt="2021-07-06T06:15:48.161" v="97" actId="20577"/>
        <pc:sldMkLst>
          <pc:docMk/>
          <pc:sldMk cId="2460944020" sldId="272"/>
        </pc:sldMkLst>
        <pc:spChg chg="mod">
          <ac:chgData name="pronoma2001" userId="S::pronoma2001_gmail.com#ext#@iiitdacin.onmicrosoft.com::6447f7ac-79be-4ce9-905d-d396c8cb49ae" providerId="AD" clId="Web-{65C8A3A5-CDA0-4AE5-AEB2-03DB1BA06A8C}" dt="2021-07-06T06:15:48.161" v="97" actId="20577"/>
          <ac:spMkLst>
            <pc:docMk/>
            <pc:sldMk cId="2460944020" sldId="272"/>
            <ac:spMk id="2" creationId="{FCAB770F-0C73-4337-94F0-A6433156BEA4}"/>
          </ac:spMkLst>
        </pc:spChg>
        <pc:spChg chg="add del">
          <ac:chgData name="pronoma2001" userId="S::pronoma2001_gmail.com#ext#@iiitdacin.onmicrosoft.com::6447f7ac-79be-4ce9-905d-d396c8cb49ae" providerId="AD" clId="Web-{65C8A3A5-CDA0-4AE5-AEB2-03DB1BA06A8C}" dt="2021-07-06T06:12:15.194" v="86"/>
          <ac:spMkLst>
            <pc:docMk/>
            <pc:sldMk cId="2460944020" sldId="272"/>
            <ac:spMk id="54" creationId="{EEE96A74-B62B-4642-AB22-7776A5F48CE7}"/>
          </ac:spMkLst>
        </pc:spChg>
        <pc:spChg chg="add del">
          <ac:chgData name="pronoma2001" userId="S::pronoma2001_gmail.com#ext#@iiitdacin.onmicrosoft.com::6447f7ac-79be-4ce9-905d-d396c8cb49ae" providerId="AD" clId="Web-{65C8A3A5-CDA0-4AE5-AEB2-03DB1BA06A8C}" dt="2021-07-06T06:12:15.194" v="86"/>
          <ac:spMkLst>
            <pc:docMk/>
            <pc:sldMk cId="2460944020" sldId="272"/>
            <ac:spMk id="58" creationId="{6FB613AD-00EA-4831-B6D3-32608400EFBD}"/>
          </ac:spMkLst>
        </pc:spChg>
        <pc:spChg chg="add del">
          <ac:chgData name="pronoma2001" userId="S::pronoma2001_gmail.com#ext#@iiitdacin.onmicrosoft.com::6447f7ac-79be-4ce9-905d-d396c8cb49ae" providerId="AD" clId="Web-{65C8A3A5-CDA0-4AE5-AEB2-03DB1BA06A8C}" dt="2021-07-06T06:15:21.081" v="95"/>
          <ac:spMkLst>
            <pc:docMk/>
            <pc:sldMk cId="2460944020" sldId="272"/>
            <ac:spMk id="62" creationId="{3011B0B3-5679-4759-90B8-3B908C4CBD21}"/>
          </ac:spMkLst>
        </pc:spChg>
        <pc:spChg chg="add del">
          <ac:chgData name="pronoma2001" userId="S::pronoma2001_gmail.com#ext#@iiitdacin.onmicrosoft.com::6447f7ac-79be-4ce9-905d-d396c8cb49ae" providerId="AD" clId="Web-{65C8A3A5-CDA0-4AE5-AEB2-03DB1BA06A8C}" dt="2021-07-06T06:12:15.178" v="85"/>
          <ac:spMkLst>
            <pc:docMk/>
            <pc:sldMk cId="2460944020" sldId="272"/>
            <ac:spMk id="71" creationId="{3011B0B3-5679-4759-90B8-3B908C4CBD21}"/>
          </ac:spMkLst>
        </pc:spChg>
        <pc:spChg chg="add del">
          <ac:chgData name="pronoma2001" userId="S::pronoma2001_gmail.com#ext#@iiitdacin.onmicrosoft.com::6447f7ac-79be-4ce9-905d-d396c8cb49ae" providerId="AD" clId="Web-{65C8A3A5-CDA0-4AE5-AEB2-03DB1BA06A8C}" dt="2021-07-06T06:15:21.081" v="95"/>
          <ac:spMkLst>
            <pc:docMk/>
            <pc:sldMk cId="2460944020" sldId="272"/>
            <ac:spMk id="75" creationId="{5803EFCD-EE34-4F9B-896E-8571701142EF}"/>
          </ac:spMkLst>
        </pc:spChg>
        <pc:spChg chg="add">
          <ac:chgData name="pronoma2001" userId="S::pronoma2001_gmail.com#ext#@iiitdacin.onmicrosoft.com::6447f7ac-79be-4ce9-905d-d396c8cb49ae" providerId="AD" clId="Web-{65C8A3A5-CDA0-4AE5-AEB2-03DB1BA06A8C}" dt="2021-07-06T06:15:21.081" v="95"/>
          <ac:spMkLst>
            <pc:docMk/>
            <pc:sldMk cId="2460944020" sldId="272"/>
            <ac:spMk id="88" creationId="{3011B0B3-5679-4759-90B8-3B908C4CBD21}"/>
          </ac:spMkLst>
        </pc:spChg>
        <pc:spChg chg="add">
          <ac:chgData name="pronoma2001" userId="S::pronoma2001_gmail.com#ext#@iiitdacin.onmicrosoft.com::6447f7ac-79be-4ce9-905d-d396c8cb49ae" providerId="AD" clId="Web-{65C8A3A5-CDA0-4AE5-AEB2-03DB1BA06A8C}" dt="2021-07-06T06:15:21.081" v="95"/>
          <ac:spMkLst>
            <pc:docMk/>
            <pc:sldMk cId="2460944020" sldId="272"/>
            <ac:spMk id="92" creationId="{5803EFCD-EE34-4F9B-896E-8571701142EF}"/>
          </ac:spMkLst>
        </pc:spChg>
        <pc:grpChg chg="add del">
          <ac:chgData name="pronoma2001" userId="S::pronoma2001_gmail.com#ext#@iiitdacin.onmicrosoft.com::6447f7ac-79be-4ce9-905d-d396c8cb49ae" providerId="AD" clId="Web-{65C8A3A5-CDA0-4AE5-AEB2-03DB1BA06A8C}" dt="2021-07-06T06:15:21.081" v="95"/>
          <ac:grpSpMkLst>
            <pc:docMk/>
            <pc:sldMk cId="2460944020" sldId="272"/>
            <ac:grpSpMk id="61" creationId="{9494E066-0146-46E9-BAF1-C33240ABA294}"/>
          </ac:grpSpMkLst>
        </pc:grpChg>
        <pc:grpChg chg="add del">
          <ac:chgData name="pronoma2001" userId="S::pronoma2001_gmail.com#ext#@iiitdacin.onmicrosoft.com::6447f7ac-79be-4ce9-905d-d396c8cb49ae" providerId="AD" clId="Web-{65C8A3A5-CDA0-4AE5-AEB2-03DB1BA06A8C}" dt="2021-07-06T06:12:15.178" v="85"/>
          <ac:grpSpMkLst>
            <pc:docMk/>
            <pc:sldMk cId="2460944020" sldId="272"/>
            <ac:grpSpMk id="65" creationId="{9494E066-0146-46E9-BAF1-C33240ABA294}"/>
          </ac:grpSpMkLst>
        </pc:grpChg>
        <pc:grpChg chg="add">
          <ac:chgData name="pronoma2001" userId="S::pronoma2001_gmail.com#ext#@iiitdacin.onmicrosoft.com::6447f7ac-79be-4ce9-905d-d396c8cb49ae" providerId="AD" clId="Web-{65C8A3A5-CDA0-4AE5-AEB2-03DB1BA06A8C}" dt="2021-07-06T06:15:21.081" v="95"/>
          <ac:grpSpMkLst>
            <pc:docMk/>
            <pc:sldMk cId="2460944020" sldId="272"/>
            <ac:grpSpMk id="82" creationId="{9494E066-0146-46E9-BAF1-C33240ABA294}"/>
          </ac:grpSpMkLst>
        </pc:grpChg>
        <pc:picChg chg="add del mod">
          <ac:chgData name="pronoma2001" userId="S::pronoma2001_gmail.com#ext#@iiitdacin.onmicrosoft.com::6447f7ac-79be-4ce9-905d-d396c8cb49ae" providerId="AD" clId="Web-{65C8A3A5-CDA0-4AE5-AEB2-03DB1BA06A8C}" dt="2021-07-06T06:15:01.908" v="93"/>
          <ac:picMkLst>
            <pc:docMk/>
            <pc:sldMk cId="2460944020" sldId="272"/>
            <ac:picMk id="3" creationId="{9309E160-9B03-426D-A031-BA7372618307}"/>
          </ac:picMkLst>
        </pc:picChg>
        <pc:picChg chg="del">
          <ac:chgData name="pronoma2001" userId="S::pronoma2001_gmail.com#ext#@iiitdacin.onmicrosoft.com::6447f7ac-79be-4ce9-905d-d396c8cb49ae" providerId="AD" clId="Web-{65C8A3A5-CDA0-4AE5-AEB2-03DB1BA06A8C}" dt="2021-07-06T06:11:54.239" v="82"/>
          <ac:picMkLst>
            <pc:docMk/>
            <pc:sldMk cId="2460944020" sldId="272"/>
            <ac:picMk id="4" creationId="{2AD71292-4DA6-45BA-804B-01199BAC0FDF}"/>
          </ac:picMkLst>
        </pc:picChg>
        <pc:picChg chg="add mod">
          <ac:chgData name="pronoma2001" userId="S::pronoma2001_gmail.com#ext#@iiitdacin.onmicrosoft.com::6447f7ac-79be-4ce9-905d-d396c8cb49ae" providerId="AD" clId="Web-{65C8A3A5-CDA0-4AE5-AEB2-03DB1BA06A8C}" dt="2021-07-06T06:15:21.081" v="95"/>
          <ac:picMkLst>
            <pc:docMk/>
            <pc:sldMk cId="2460944020" sldId="272"/>
            <ac:picMk id="5" creationId="{43BD3DC2-D8D1-4E11-B942-A62368B27855}"/>
          </ac:picMkLst>
        </pc:picChg>
        <pc:cxnChg chg="add del">
          <ac:chgData name="pronoma2001" userId="S::pronoma2001_gmail.com#ext#@iiitdacin.onmicrosoft.com::6447f7ac-79be-4ce9-905d-d396c8cb49ae" providerId="AD" clId="Web-{65C8A3A5-CDA0-4AE5-AEB2-03DB1BA06A8C}" dt="2021-07-06T06:12:15.194" v="86"/>
          <ac:cxnSpMkLst>
            <pc:docMk/>
            <pc:sldMk cId="2460944020" sldId="272"/>
            <ac:cxnSpMk id="56" creationId="{3A513CAD-9784-4D35-BAF9-1F7DDD697BDB}"/>
          </ac:cxnSpMkLst>
        </pc:cxnChg>
        <pc:cxnChg chg="add del">
          <ac:chgData name="pronoma2001" userId="S::pronoma2001_gmail.com#ext#@iiitdacin.onmicrosoft.com::6447f7ac-79be-4ce9-905d-d396c8cb49ae" providerId="AD" clId="Web-{65C8A3A5-CDA0-4AE5-AEB2-03DB1BA06A8C}" dt="2021-07-06T06:15:21.081" v="95"/>
          <ac:cxnSpMkLst>
            <pc:docMk/>
            <pc:sldMk cId="2460944020" sldId="272"/>
            <ac:cxnSpMk id="60" creationId="{AE0C0B2A-3FD1-4235-A16E-0ED1E028A93E}"/>
          </ac:cxnSpMkLst>
        </pc:cxnChg>
        <pc:cxnChg chg="add del">
          <ac:chgData name="pronoma2001" userId="S::pronoma2001_gmail.com#ext#@iiitdacin.onmicrosoft.com::6447f7ac-79be-4ce9-905d-d396c8cb49ae" providerId="AD" clId="Web-{65C8A3A5-CDA0-4AE5-AEB2-03DB1BA06A8C}" dt="2021-07-06T06:12:15.178" v="85"/>
          <ac:cxnSpMkLst>
            <pc:docMk/>
            <pc:sldMk cId="2460944020" sldId="272"/>
            <ac:cxnSpMk id="63" creationId="{AE0C0B2A-3FD1-4235-A16E-0ED1E028A93E}"/>
          </ac:cxnSpMkLst>
        </pc:cxnChg>
        <pc:cxnChg chg="add del">
          <ac:chgData name="pronoma2001" userId="S::pronoma2001_gmail.com#ext#@iiitdacin.onmicrosoft.com::6447f7ac-79be-4ce9-905d-d396c8cb49ae" providerId="AD" clId="Web-{65C8A3A5-CDA0-4AE5-AEB2-03DB1BA06A8C}" dt="2021-07-06T06:15:21.081" v="95"/>
          <ac:cxnSpMkLst>
            <pc:docMk/>
            <pc:sldMk cId="2460944020" sldId="272"/>
            <ac:cxnSpMk id="64" creationId="{32E97E5C-7A5F-424E-AAE4-654396E90799}"/>
          </ac:cxnSpMkLst>
        </pc:cxnChg>
        <pc:cxnChg chg="add del">
          <ac:chgData name="pronoma2001" userId="S::pronoma2001_gmail.com#ext#@iiitdacin.onmicrosoft.com::6447f7ac-79be-4ce9-905d-d396c8cb49ae" providerId="AD" clId="Web-{65C8A3A5-CDA0-4AE5-AEB2-03DB1BA06A8C}" dt="2021-07-06T06:12:15.178" v="85"/>
          <ac:cxnSpMkLst>
            <pc:docMk/>
            <pc:sldMk cId="2460944020" sldId="272"/>
            <ac:cxnSpMk id="73" creationId="{32E97E5C-7A5F-424E-AAE4-654396E90799}"/>
          </ac:cxnSpMkLst>
        </pc:cxnChg>
        <pc:cxnChg chg="add">
          <ac:chgData name="pronoma2001" userId="S::pronoma2001_gmail.com#ext#@iiitdacin.onmicrosoft.com::6447f7ac-79be-4ce9-905d-d396c8cb49ae" providerId="AD" clId="Web-{65C8A3A5-CDA0-4AE5-AEB2-03DB1BA06A8C}" dt="2021-07-06T06:15:21.081" v="95"/>
          <ac:cxnSpMkLst>
            <pc:docMk/>
            <pc:sldMk cId="2460944020" sldId="272"/>
            <ac:cxnSpMk id="80" creationId="{AE0C0B2A-3FD1-4235-A16E-0ED1E028A93E}"/>
          </ac:cxnSpMkLst>
        </pc:cxnChg>
        <pc:cxnChg chg="add">
          <ac:chgData name="pronoma2001" userId="S::pronoma2001_gmail.com#ext#@iiitdacin.onmicrosoft.com::6447f7ac-79be-4ce9-905d-d396c8cb49ae" providerId="AD" clId="Web-{65C8A3A5-CDA0-4AE5-AEB2-03DB1BA06A8C}" dt="2021-07-06T06:15:21.081" v="95"/>
          <ac:cxnSpMkLst>
            <pc:docMk/>
            <pc:sldMk cId="2460944020" sldId="272"/>
            <ac:cxnSpMk id="90" creationId="{32E97E5C-7A5F-424E-AAE4-654396E90799}"/>
          </ac:cxnSpMkLst>
        </pc:cxnChg>
      </pc:sldChg>
    </pc:docChg>
  </pc:docChgLst>
  <pc:docChgLst>
    <pc:chgData name="pronoma2001" userId="S::pronoma2001_gmail.com#ext#@iiitdacin.onmicrosoft.com::6447f7ac-79be-4ce9-905d-d396c8cb49ae" providerId="AD" clId="Web-{2131A80A-A8D5-4BA7-9C99-0D4ECB679F35}"/>
    <pc:docChg chg="addSld modSld">
      <pc:chgData name="pronoma2001" userId="S::pronoma2001_gmail.com#ext#@iiitdacin.onmicrosoft.com::6447f7ac-79be-4ce9-905d-d396c8cb49ae" providerId="AD" clId="Web-{2131A80A-A8D5-4BA7-9C99-0D4ECB679F35}" dt="2021-07-09T05:34:11.104" v="246" actId="1076"/>
      <pc:docMkLst>
        <pc:docMk/>
      </pc:docMkLst>
      <pc:sldChg chg="modSp">
        <pc:chgData name="pronoma2001" userId="S::pronoma2001_gmail.com#ext#@iiitdacin.onmicrosoft.com::6447f7ac-79be-4ce9-905d-d396c8cb49ae" providerId="AD" clId="Web-{2131A80A-A8D5-4BA7-9C99-0D4ECB679F35}" dt="2021-07-09T05:28:46.030" v="10" actId="20577"/>
        <pc:sldMkLst>
          <pc:docMk/>
          <pc:sldMk cId="4128582701" sldId="278"/>
        </pc:sldMkLst>
        <pc:spChg chg="mod">
          <ac:chgData name="pronoma2001" userId="S::pronoma2001_gmail.com#ext#@iiitdacin.onmicrosoft.com::6447f7ac-79be-4ce9-905d-d396c8cb49ae" providerId="AD" clId="Web-{2131A80A-A8D5-4BA7-9C99-0D4ECB679F35}" dt="2021-07-09T05:28:46.030" v="10" actId="20577"/>
          <ac:spMkLst>
            <pc:docMk/>
            <pc:sldMk cId="4128582701" sldId="278"/>
            <ac:spMk id="3" creationId="{B0025B25-8537-4049-BC86-D1DE33184018}"/>
          </ac:spMkLst>
        </pc:spChg>
      </pc:sldChg>
      <pc:sldChg chg="modSp new">
        <pc:chgData name="pronoma2001" userId="S::pronoma2001_gmail.com#ext#@iiitdacin.onmicrosoft.com::6447f7ac-79be-4ce9-905d-d396c8cb49ae" providerId="AD" clId="Web-{2131A80A-A8D5-4BA7-9C99-0D4ECB679F35}" dt="2021-07-09T05:34:11.104" v="246" actId="1076"/>
        <pc:sldMkLst>
          <pc:docMk/>
          <pc:sldMk cId="221254743" sldId="279"/>
        </pc:sldMkLst>
        <pc:spChg chg="mod">
          <ac:chgData name="pronoma2001" userId="S::pronoma2001_gmail.com#ext#@iiitdacin.onmicrosoft.com::6447f7ac-79be-4ce9-905d-d396c8cb49ae" providerId="AD" clId="Web-{2131A80A-A8D5-4BA7-9C99-0D4ECB679F35}" dt="2021-07-09T05:29:07.109" v="13" actId="20577"/>
          <ac:spMkLst>
            <pc:docMk/>
            <pc:sldMk cId="221254743" sldId="279"/>
            <ac:spMk id="2" creationId="{04843085-32F5-455A-A914-2DBAF81CB7B4}"/>
          </ac:spMkLst>
        </pc:spChg>
        <pc:spChg chg="mod">
          <ac:chgData name="pronoma2001" userId="S::pronoma2001_gmail.com#ext#@iiitdacin.onmicrosoft.com::6447f7ac-79be-4ce9-905d-d396c8cb49ae" providerId="AD" clId="Web-{2131A80A-A8D5-4BA7-9C99-0D4ECB679F35}" dt="2021-07-09T05:34:11.104" v="246" actId="1076"/>
          <ac:spMkLst>
            <pc:docMk/>
            <pc:sldMk cId="221254743" sldId="279"/>
            <ac:spMk id="3" creationId="{74460090-C885-4C72-8A96-2C638F39C112}"/>
          </ac:spMkLst>
        </pc:spChg>
      </pc:sldChg>
    </pc:docChg>
  </pc:docChgLst>
  <pc:docChgLst>
    <pc:chgData name="pronoma2001" userId="S::pronoma2001_gmail.com#ext#@iiitdacin.onmicrosoft.com::6447f7ac-79be-4ce9-905d-d396c8cb49ae" providerId="AD" clId="Web-{656305DE-9389-4056-B999-009047458F11}"/>
    <pc:docChg chg="addSld delSld modSld sldOrd">
      <pc:chgData name="pronoma2001" userId="S::pronoma2001_gmail.com#ext#@iiitdacin.onmicrosoft.com::6447f7ac-79be-4ce9-905d-d396c8cb49ae" providerId="AD" clId="Web-{656305DE-9389-4056-B999-009047458F11}" dt="2021-07-25T13:42:29.123" v="116"/>
      <pc:docMkLst>
        <pc:docMk/>
      </pc:docMkLst>
      <pc:sldChg chg="addSp">
        <pc:chgData name="pronoma2001" userId="S::pronoma2001_gmail.com#ext#@iiitdacin.onmicrosoft.com::6447f7ac-79be-4ce9-905d-d396c8cb49ae" providerId="AD" clId="Web-{656305DE-9389-4056-B999-009047458F11}" dt="2021-07-25T13:42:29.123" v="116"/>
        <pc:sldMkLst>
          <pc:docMk/>
          <pc:sldMk cId="3537016792" sldId="280"/>
        </pc:sldMkLst>
        <pc:spChg chg="add">
          <ac:chgData name="pronoma2001" userId="S::pronoma2001_gmail.com#ext#@iiitdacin.onmicrosoft.com::6447f7ac-79be-4ce9-905d-d396c8cb49ae" providerId="AD" clId="Web-{656305DE-9389-4056-B999-009047458F11}" dt="2021-07-25T13:42:29.123" v="116"/>
          <ac:spMkLst>
            <pc:docMk/>
            <pc:sldMk cId="3537016792" sldId="280"/>
            <ac:spMk id="4" creationId="{4D8A6A99-8AD1-4811-B32D-72BC9D00B497}"/>
          </ac:spMkLst>
        </pc:spChg>
      </pc:sldChg>
      <pc:sldChg chg="addSp delSp modSp add del ord replId">
        <pc:chgData name="pronoma2001" userId="S::pronoma2001_gmail.com#ext#@iiitdacin.onmicrosoft.com::6447f7ac-79be-4ce9-905d-d396c8cb49ae" providerId="AD" clId="Web-{656305DE-9389-4056-B999-009047458F11}" dt="2021-07-25T10:11:40.875" v="63"/>
        <pc:sldMkLst>
          <pc:docMk/>
          <pc:sldMk cId="876195133" sldId="283"/>
        </pc:sldMkLst>
        <pc:spChg chg="mod">
          <ac:chgData name="pronoma2001" userId="S::pronoma2001_gmail.com#ext#@iiitdacin.onmicrosoft.com::6447f7ac-79be-4ce9-905d-d396c8cb49ae" providerId="AD" clId="Web-{656305DE-9389-4056-B999-009047458F11}" dt="2021-07-25T10:11:40.875" v="63"/>
          <ac:spMkLst>
            <pc:docMk/>
            <pc:sldMk cId="876195133" sldId="283"/>
            <ac:spMk id="2" creationId="{FCAB770F-0C73-4337-94F0-A6433156BEA4}"/>
          </ac:spMkLst>
        </pc:spChg>
        <pc:spChg chg="mod">
          <ac:chgData name="pronoma2001" userId="S::pronoma2001_gmail.com#ext#@iiitdacin.onmicrosoft.com::6447f7ac-79be-4ce9-905d-d396c8cb49ae" providerId="AD" clId="Web-{656305DE-9389-4056-B999-009047458F11}" dt="2021-07-25T10:11:40.875" v="63"/>
          <ac:spMkLst>
            <pc:docMk/>
            <pc:sldMk cId="876195133" sldId="283"/>
            <ac:spMk id="13" creationId="{323DD4EF-5539-48BE-B038-283959AE9423}"/>
          </ac:spMkLst>
        </pc:spChg>
        <pc:spChg chg="del">
          <ac:chgData name="pronoma2001" userId="S::pronoma2001_gmail.com#ext#@iiitdacin.onmicrosoft.com::6447f7ac-79be-4ce9-905d-d396c8cb49ae" providerId="AD" clId="Web-{656305DE-9389-4056-B999-009047458F11}" dt="2021-07-25T10:11:40.875" v="63"/>
          <ac:spMkLst>
            <pc:docMk/>
            <pc:sldMk cId="876195133" sldId="283"/>
            <ac:spMk id="71" creationId="{3011B0B3-5679-4759-90B8-3B908C4CBD21}"/>
          </ac:spMkLst>
        </pc:spChg>
        <pc:spChg chg="del">
          <ac:chgData name="pronoma2001" userId="S::pronoma2001_gmail.com#ext#@iiitdacin.onmicrosoft.com::6447f7ac-79be-4ce9-905d-d396c8cb49ae" providerId="AD" clId="Web-{656305DE-9389-4056-B999-009047458F11}" dt="2021-07-25T10:11:40.875" v="63"/>
          <ac:spMkLst>
            <pc:docMk/>
            <pc:sldMk cId="876195133" sldId="283"/>
            <ac:spMk id="75" creationId="{5803EFCD-EE34-4F9B-896E-8571701142EF}"/>
          </ac:spMkLst>
        </pc:spChg>
        <pc:spChg chg="add">
          <ac:chgData name="pronoma2001" userId="S::pronoma2001_gmail.com#ext#@iiitdacin.onmicrosoft.com::6447f7ac-79be-4ce9-905d-d396c8cb49ae" providerId="AD" clId="Web-{656305DE-9389-4056-B999-009047458F11}" dt="2021-07-25T10:11:40.875" v="63"/>
          <ac:spMkLst>
            <pc:docMk/>
            <pc:sldMk cId="876195133" sldId="283"/>
            <ac:spMk id="80" creationId="{EEE96A74-B62B-4642-AB22-7776A5F48CE7}"/>
          </ac:spMkLst>
        </pc:spChg>
        <pc:spChg chg="add">
          <ac:chgData name="pronoma2001" userId="S::pronoma2001_gmail.com#ext#@iiitdacin.onmicrosoft.com::6447f7ac-79be-4ce9-905d-d396c8cb49ae" providerId="AD" clId="Web-{656305DE-9389-4056-B999-009047458F11}" dt="2021-07-25T10:11:40.875" v="63"/>
          <ac:spMkLst>
            <pc:docMk/>
            <pc:sldMk cId="876195133" sldId="283"/>
            <ac:spMk id="84" creationId="{6FB613AD-00EA-4831-B6D3-32608400EFBD}"/>
          </ac:spMkLst>
        </pc:spChg>
        <pc:grpChg chg="del">
          <ac:chgData name="pronoma2001" userId="S::pronoma2001_gmail.com#ext#@iiitdacin.onmicrosoft.com::6447f7ac-79be-4ce9-905d-d396c8cb49ae" providerId="AD" clId="Web-{656305DE-9389-4056-B999-009047458F11}" dt="2021-07-25T10:11:40.875" v="63"/>
          <ac:grpSpMkLst>
            <pc:docMk/>
            <pc:sldMk cId="876195133" sldId="283"/>
            <ac:grpSpMk id="65" creationId="{9494E066-0146-46E9-BAF1-C33240ABA294}"/>
          </ac:grpSpMkLst>
        </pc:grpChg>
        <pc:picChg chg="del">
          <ac:chgData name="pronoma2001" userId="S::pronoma2001_gmail.com#ext#@iiitdacin.onmicrosoft.com::6447f7ac-79be-4ce9-905d-d396c8cb49ae" providerId="AD" clId="Web-{656305DE-9389-4056-B999-009047458F11}" dt="2021-07-25T10:10:57.419" v="61"/>
          <ac:picMkLst>
            <pc:docMk/>
            <pc:sldMk cId="876195133" sldId="283"/>
            <ac:picMk id="3" creationId="{20CEA9F0-5A9B-45E6-8ADD-F8B0183BE39F}"/>
          </ac:picMkLst>
        </pc:picChg>
        <pc:picChg chg="add mod">
          <ac:chgData name="pronoma2001" userId="S::pronoma2001_gmail.com#ext#@iiitdacin.onmicrosoft.com::6447f7ac-79be-4ce9-905d-d396c8cb49ae" providerId="AD" clId="Web-{656305DE-9389-4056-B999-009047458F11}" dt="2021-07-25T10:11:40.875" v="63"/>
          <ac:picMkLst>
            <pc:docMk/>
            <pc:sldMk cId="876195133" sldId="283"/>
            <ac:picMk id="4" creationId="{7C877C3C-7BBF-4A59-A25A-C3519AD4EF7F}"/>
          </ac:picMkLst>
        </pc:picChg>
        <pc:cxnChg chg="del">
          <ac:chgData name="pronoma2001" userId="S::pronoma2001_gmail.com#ext#@iiitdacin.onmicrosoft.com::6447f7ac-79be-4ce9-905d-d396c8cb49ae" providerId="AD" clId="Web-{656305DE-9389-4056-B999-009047458F11}" dt="2021-07-25T10:11:40.875" v="63"/>
          <ac:cxnSpMkLst>
            <pc:docMk/>
            <pc:sldMk cId="876195133" sldId="283"/>
            <ac:cxnSpMk id="63" creationId="{AE0C0B2A-3FD1-4235-A16E-0ED1E028A93E}"/>
          </ac:cxnSpMkLst>
        </pc:cxnChg>
        <pc:cxnChg chg="del">
          <ac:chgData name="pronoma2001" userId="S::pronoma2001_gmail.com#ext#@iiitdacin.onmicrosoft.com::6447f7ac-79be-4ce9-905d-d396c8cb49ae" providerId="AD" clId="Web-{656305DE-9389-4056-B999-009047458F11}" dt="2021-07-25T10:11:40.875" v="63"/>
          <ac:cxnSpMkLst>
            <pc:docMk/>
            <pc:sldMk cId="876195133" sldId="283"/>
            <ac:cxnSpMk id="73" creationId="{32E97E5C-7A5F-424E-AAE4-654396E90799}"/>
          </ac:cxnSpMkLst>
        </pc:cxnChg>
        <pc:cxnChg chg="add">
          <ac:chgData name="pronoma2001" userId="S::pronoma2001_gmail.com#ext#@iiitdacin.onmicrosoft.com::6447f7ac-79be-4ce9-905d-d396c8cb49ae" providerId="AD" clId="Web-{656305DE-9389-4056-B999-009047458F11}" dt="2021-07-25T10:11:40.875" v="63"/>
          <ac:cxnSpMkLst>
            <pc:docMk/>
            <pc:sldMk cId="876195133" sldId="283"/>
            <ac:cxnSpMk id="82" creationId="{3A513CAD-9784-4D35-BAF9-1F7DDD697BDB}"/>
          </ac:cxnSpMkLst>
        </pc:cxnChg>
      </pc:sldChg>
      <pc:sldChg chg="addSp delSp modSp add ord replId">
        <pc:chgData name="pronoma2001" userId="S::pronoma2001_gmail.com#ext#@iiitdacin.onmicrosoft.com::6447f7ac-79be-4ce9-905d-d396c8cb49ae" providerId="AD" clId="Web-{656305DE-9389-4056-B999-009047458F11}" dt="2021-07-25T10:14:20.744" v="115"/>
        <pc:sldMkLst>
          <pc:docMk/>
          <pc:sldMk cId="992792947" sldId="284"/>
        </pc:sldMkLst>
        <pc:spChg chg="mod">
          <ac:chgData name="pronoma2001" userId="S::pronoma2001_gmail.com#ext#@iiitdacin.onmicrosoft.com::6447f7ac-79be-4ce9-905d-d396c8cb49ae" providerId="AD" clId="Web-{656305DE-9389-4056-B999-009047458F11}" dt="2021-07-25T10:14:20.744" v="115"/>
          <ac:spMkLst>
            <pc:docMk/>
            <pc:sldMk cId="992792947" sldId="284"/>
            <ac:spMk id="2" creationId="{FCAB770F-0C73-4337-94F0-A6433156BEA4}"/>
          </ac:spMkLst>
        </pc:spChg>
        <pc:spChg chg="mod">
          <ac:chgData name="pronoma2001" userId="S::pronoma2001_gmail.com#ext#@iiitdacin.onmicrosoft.com::6447f7ac-79be-4ce9-905d-d396c8cb49ae" providerId="AD" clId="Web-{656305DE-9389-4056-B999-009047458F11}" dt="2021-07-25T10:14:20.744" v="115"/>
          <ac:spMkLst>
            <pc:docMk/>
            <pc:sldMk cId="992792947" sldId="284"/>
            <ac:spMk id="13" creationId="{323DD4EF-5539-48BE-B038-283959AE9423}"/>
          </ac:spMkLst>
        </pc:spChg>
        <pc:spChg chg="del">
          <ac:chgData name="pronoma2001" userId="S::pronoma2001_gmail.com#ext#@iiitdacin.onmicrosoft.com::6447f7ac-79be-4ce9-905d-d396c8cb49ae" providerId="AD" clId="Web-{656305DE-9389-4056-B999-009047458F11}" dt="2021-07-25T10:14:20.744" v="115"/>
          <ac:spMkLst>
            <pc:docMk/>
            <pc:sldMk cId="992792947" sldId="284"/>
            <ac:spMk id="71" creationId="{3011B0B3-5679-4759-90B8-3B908C4CBD21}"/>
          </ac:spMkLst>
        </pc:spChg>
        <pc:spChg chg="del">
          <ac:chgData name="pronoma2001" userId="S::pronoma2001_gmail.com#ext#@iiitdacin.onmicrosoft.com::6447f7ac-79be-4ce9-905d-d396c8cb49ae" providerId="AD" clId="Web-{656305DE-9389-4056-B999-009047458F11}" dt="2021-07-25T10:14:20.744" v="115"/>
          <ac:spMkLst>
            <pc:docMk/>
            <pc:sldMk cId="992792947" sldId="284"/>
            <ac:spMk id="75" creationId="{5803EFCD-EE34-4F9B-896E-8571701142EF}"/>
          </ac:spMkLst>
        </pc:spChg>
        <pc:spChg chg="add">
          <ac:chgData name="pronoma2001" userId="S::pronoma2001_gmail.com#ext#@iiitdacin.onmicrosoft.com::6447f7ac-79be-4ce9-905d-d396c8cb49ae" providerId="AD" clId="Web-{656305DE-9389-4056-B999-009047458F11}" dt="2021-07-25T10:14:20.744" v="115"/>
          <ac:spMkLst>
            <pc:docMk/>
            <pc:sldMk cId="992792947" sldId="284"/>
            <ac:spMk id="80" creationId="{EEE96A74-B62B-4642-AB22-7776A5F48CE7}"/>
          </ac:spMkLst>
        </pc:spChg>
        <pc:spChg chg="add">
          <ac:chgData name="pronoma2001" userId="S::pronoma2001_gmail.com#ext#@iiitdacin.onmicrosoft.com::6447f7ac-79be-4ce9-905d-d396c8cb49ae" providerId="AD" clId="Web-{656305DE-9389-4056-B999-009047458F11}" dt="2021-07-25T10:14:20.744" v="115"/>
          <ac:spMkLst>
            <pc:docMk/>
            <pc:sldMk cId="992792947" sldId="284"/>
            <ac:spMk id="84" creationId="{6FB613AD-00EA-4831-B6D3-32608400EFBD}"/>
          </ac:spMkLst>
        </pc:spChg>
        <pc:grpChg chg="del">
          <ac:chgData name="pronoma2001" userId="S::pronoma2001_gmail.com#ext#@iiitdacin.onmicrosoft.com::6447f7ac-79be-4ce9-905d-d396c8cb49ae" providerId="AD" clId="Web-{656305DE-9389-4056-B999-009047458F11}" dt="2021-07-25T10:14:20.744" v="115"/>
          <ac:grpSpMkLst>
            <pc:docMk/>
            <pc:sldMk cId="992792947" sldId="284"/>
            <ac:grpSpMk id="65" creationId="{9494E066-0146-46E9-BAF1-C33240ABA294}"/>
          </ac:grpSpMkLst>
        </pc:grpChg>
        <pc:picChg chg="del">
          <ac:chgData name="pronoma2001" userId="S::pronoma2001_gmail.com#ext#@iiitdacin.onmicrosoft.com::6447f7ac-79be-4ce9-905d-d396c8cb49ae" providerId="AD" clId="Web-{656305DE-9389-4056-B999-009047458F11}" dt="2021-07-25T10:13:14.506" v="113"/>
          <ac:picMkLst>
            <pc:docMk/>
            <pc:sldMk cId="992792947" sldId="284"/>
            <ac:picMk id="3" creationId="{20CEA9F0-5A9B-45E6-8ADD-F8B0183BE39F}"/>
          </ac:picMkLst>
        </pc:picChg>
        <pc:picChg chg="add mod">
          <ac:chgData name="pronoma2001" userId="S::pronoma2001_gmail.com#ext#@iiitdacin.onmicrosoft.com::6447f7ac-79be-4ce9-905d-d396c8cb49ae" providerId="AD" clId="Web-{656305DE-9389-4056-B999-009047458F11}" dt="2021-07-25T10:14:20.744" v="115"/>
          <ac:picMkLst>
            <pc:docMk/>
            <pc:sldMk cId="992792947" sldId="284"/>
            <ac:picMk id="4" creationId="{4EE49D54-F7E5-482B-A1E8-FBA1BC148029}"/>
          </ac:picMkLst>
        </pc:picChg>
        <pc:cxnChg chg="del">
          <ac:chgData name="pronoma2001" userId="S::pronoma2001_gmail.com#ext#@iiitdacin.onmicrosoft.com::6447f7ac-79be-4ce9-905d-d396c8cb49ae" providerId="AD" clId="Web-{656305DE-9389-4056-B999-009047458F11}" dt="2021-07-25T10:14:20.744" v="115"/>
          <ac:cxnSpMkLst>
            <pc:docMk/>
            <pc:sldMk cId="992792947" sldId="284"/>
            <ac:cxnSpMk id="63" creationId="{AE0C0B2A-3FD1-4235-A16E-0ED1E028A93E}"/>
          </ac:cxnSpMkLst>
        </pc:cxnChg>
        <pc:cxnChg chg="del">
          <ac:chgData name="pronoma2001" userId="S::pronoma2001_gmail.com#ext#@iiitdacin.onmicrosoft.com::6447f7ac-79be-4ce9-905d-d396c8cb49ae" providerId="AD" clId="Web-{656305DE-9389-4056-B999-009047458F11}" dt="2021-07-25T10:14:20.744" v="115"/>
          <ac:cxnSpMkLst>
            <pc:docMk/>
            <pc:sldMk cId="992792947" sldId="284"/>
            <ac:cxnSpMk id="73" creationId="{32E97E5C-7A5F-424E-AAE4-654396E90799}"/>
          </ac:cxnSpMkLst>
        </pc:cxnChg>
        <pc:cxnChg chg="add">
          <ac:chgData name="pronoma2001" userId="S::pronoma2001_gmail.com#ext#@iiitdacin.onmicrosoft.com::6447f7ac-79be-4ce9-905d-d396c8cb49ae" providerId="AD" clId="Web-{656305DE-9389-4056-B999-009047458F11}" dt="2021-07-25T10:14:20.744" v="115"/>
          <ac:cxnSpMkLst>
            <pc:docMk/>
            <pc:sldMk cId="992792947" sldId="284"/>
            <ac:cxnSpMk id="82" creationId="{3A513CAD-9784-4D35-BAF9-1F7DDD697BDB}"/>
          </ac:cxnSpMkLst>
        </pc:cxnChg>
      </pc:sldChg>
      <pc:sldChg chg="new del">
        <pc:chgData name="pronoma2001" userId="S::pronoma2001_gmail.com#ext#@iiitdacin.onmicrosoft.com::6447f7ac-79be-4ce9-905d-d396c8cb49ae" providerId="AD" clId="Web-{656305DE-9389-4056-B999-009047458F11}" dt="2021-07-25T10:08:12.674" v="19"/>
        <pc:sldMkLst>
          <pc:docMk/>
          <pc:sldMk cId="1391276685" sldId="285"/>
        </pc:sldMkLst>
      </pc:sldChg>
      <pc:sldChg chg="modSp new">
        <pc:chgData name="pronoma2001" userId="S::pronoma2001_gmail.com#ext#@iiitdacin.onmicrosoft.com::6447f7ac-79be-4ce9-905d-d396c8cb49ae" providerId="AD" clId="Web-{656305DE-9389-4056-B999-009047458F11}" dt="2021-07-25T10:09:03.146" v="25" actId="20577"/>
        <pc:sldMkLst>
          <pc:docMk/>
          <pc:sldMk cId="4164255417" sldId="285"/>
        </pc:sldMkLst>
        <pc:spChg chg="mod">
          <ac:chgData name="pronoma2001" userId="S::pronoma2001_gmail.com#ext#@iiitdacin.onmicrosoft.com::6447f7ac-79be-4ce9-905d-d396c8cb49ae" providerId="AD" clId="Web-{656305DE-9389-4056-B999-009047458F11}" dt="2021-07-25T10:09:03.146" v="25" actId="20577"/>
          <ac:spMkLst>
            <pc:docMk/>
            <pc:sldMk cId="4164255417" sldId="285"/>
            <ac:spMk id="2" creationId="{1C695B73-A919-4EEC-896E-73664A32F16F}"/>
          </ac:spMkLst>
        </pc:spChg>
      </pc:sldChg>
    </pc:docChg>
  </pc:docChgLst>
  <pc:docChgLst>
    <pc:chgData name="pronoma2001" userId="S::pronoma2001_gmail.com#ext#@iiitdacin.onmicrosoft.com::6447f7ac-79be-4ce9-905d-d396c8cb49ae" providerId="AD" clId="Web-{FF2B8351-6644-4614-8AE7-0079711FCBFF}"/>
    <pc:docChg chg="addSld modSld sldOrd">
      <pc:chgData name="pronoma2001" userId="S::pronoma2001_gmail.com#ext#@iiitdacin.onmicrosoft.com::6447f7ac-79be-4ce9-905d-d396c8cb49ae" providerId="AD" clId="Web-{FF2B8351-6644-4614-8AE7-0079711FCBFF}" dt="2021-07-09T04:47:52.092" v="545" actId="20577"/>
      <pc:docMkLst>
        <pc:docMk/>
      </pc:docMkLst>
      <pc:sldChg chg="modSp new">
        <pc:chgData name="pronoma2001" userId="S::pronoma2001_gmail.com#ext#@iiitdacin.onmicrosoft.com::6447f7ac-79be-4ce9-905d-d396c8cb49ae" providerId="AD" clId="Web-{FF2B8351-6644-4614-8AE7-0079711FCBFF}" dt="2021-07-09T04:32:42.368" v="335" actId="1076"/>
        <pc:sldMkLst>
          <pc:docMk/>
          <pc:sldMk cId="2506399109" sldId="274"/>
        </pc:sldMkLst>
        <pc:spChg chg="mod">
          <ac:chgData name="pronoma2001" userId="S::pronoma2001_gmail.com#ext#@iiitdacin.onmicrosoft.com::6447f7ac-79be-4ce9-905d-d396c8cb49ae" providerId="AD" clId="Web-{FF2B8351-6644-4614-8AE7-0079711FCBFF}" dt="2021-07-09T04:26:26.031" v="281" actId="14100"/>
          <ac:spMkLst>
            <pc:docMk/>
            <pc:sldMk cId="2506399109" sldId="274"/>
            <ac:spMk id="2" creationId="{7420C12E-C105-4945-BD84-B133AA4D18A2}"/>
          </ac:spMkLst>
        </pc:spChg>
        <pc:spChg chg="mod">
          <ac:chgData name="pronoma2001" userId="S::pronoma2001_gmail.com#ext#@iiitdacin.onmicrosoft.com::6447f7ac-79be-4ce9-905d-d396c8cb49ae" providerId="AD" clId="Web-{FF2B8351-6644-4614-8AE7-0079711FCBFF}" dt="2021-07-09T04:32:42.368" v="335" actId="1076"/>
          <ac:spMkLst>
            <pc:docMk/>
            <pc:sldMk cId="2506399109" sldId="274"/>
            <ac:spMk id="3" creationId="{970A9AAA-197A-4CF7-8A50-D443DD844625}"/>
          </ac:spMkLst>
        </pc:spChg>
      </pc:sldChg>
      <pc:sldChg chg="addSp modSp new">
        <pc:chgData name="pronoma2001" userId="S::pronoma2001_gmail.com#ext#@iiitdacin.onmicrosoft.com::6447f7ac-79be-4ce9-905d-d396c8cb49ae" providerId="AD" clId="Web-{FF2B8351-6644-4614-8AE7-0079711FCBFF}" dt="2021-07-09T04:39:33.815" v="521" actId="1076"/>
        <pc:sldMkLst>
          <pc:docMk/>
          <pc:sldMk cId="2400203655" sldId="275"/>
        </pc:sldMkLst>
        <pc:spChg chg="mod">
          <ac:chgData name="pronoma2001" userId="S::pronoma2001_gmail.com#ext#@iiitdacin.onmicrosoft.com::6447f7ac-79be-4ce9-905d-d396c8cb49ae" providerId="AD" clId="Web-{FF2B8351-6644-4614-8AE7-0079711FCBFF}" dt="2021-07-09T04:33:29.432" v="345" actId="20577"/>
          <ac:spMkLst>
            <pc:docMk/>
            <pc:sldMk cId="2400203655" sldId="275"/>
            <ac:spMk id="2" creationId="{89282006-FEDE-4A96-923B-C6166FD59B57}"/>
          </ac:spMkLst>
        </pc:spChg>
        <pc:spChg chg="mod">
          <ac:chgData name="pronoma2001" userId="S::pronoma2001_gmail.com#ext#@iiitdacin.onmicrosoft.com::6447f7ac-79be-4ce9-905d-d396c8cb49ae" providerId="AD" clId="Web-{FF2B8351-6644-4614-8AE7-0079711FCBFF}" dt="2021-07-09T04:39:31.331" v="520" actId="20577"/>
          <ac:spMkLst>
            <pc:docMk/>
            <pc:sldMk cId="2400203655" sldId="275"/>
            <ac:spMk id="3" creationId="{F87F0811-C4DB-4DAF-A359-BA679C1CF238}"/>
          </ac:spMkLst>
        </pc:spChg>
        <pc:picChg chg="add mod">
          <ac:chgData name="pronoma2001" userId="S::pronoma2001_gmail.com#ext#@iiitdacin.onmicrosoft.com::6447f7ac-79be-4ce9-905d-d396c8cb49ae" providerId="AD" clId="Web-{FF2B8351-6644-4614-8AE7-0079711FCBFF}" dt="2021-07-09T04:39:33.815" v="521" actId="1076"/>
          <ac:picMkLst>
            <pc:docMk/>
            <pc:sldMk cId="2400203655" sldId="275"/>
            <ac:picMk id="4" creationId="{E43488DF-A688-450E-BB3A-3E859E67D675}"/>
          </ac:picMkLst>
        </pc:picChg>
      </pc:sldChg>
      <pc:sldChg chg="modSp new ord">
        <pc:chgData name="pronoma2001" userId="S::pronoma2001_gmail.com#ext#@iiitdacin.onmicrosoft.com::6447f7ac-79be-4ce9-905d-d396c8cb49ae" providerId="AD" clId="Web-{FF2B8351-6644-4614-8AE7-0079711FCBFF}" dt="2021-07-09T04:32:50.822" v="336" actId="20577"/>
        <pc:sldMkLst>
          <pc:docMk/>
          <pc:sldMk cId="2004724123" sldId="276"/>
        </pc:sldMkLst>
        <pc:spChg chg="mod">
          <ac:chgData name="pronoma2001" userId="S::pronoma2001_gmail.com#ext#@iiitdacin.onmicrosoft.com::6447f7ac-79be-4ce9-905d-d396c8cb49ae" providerId="AD" clId="Web-{FF2B8351-6644-4614-8AE7-0079711FCBFF}" dt="2021-07-09T04:26:36.329" v="284" actId="14100"/>
          <ac:spMkLst>
            <pc:docMk/>
            <pc:sldMk cId="2004724123" sldId="276"/>
            <ac:spMk id="2" creationId="{B06CFE91-D86C-47C3-894E-9B2024409AF0}"/>
          </ac:spMkLst>
        </pc:spChg>
        <pc:spChg chg="mod">
          <ac:chgData name="pronoma2001" userId="S::pronoma2001_gmail.com#ext#@iiitdacin.onmicrosoft.com::6447f7ac-79be-4ce9-905d-d396c8cb49ae" providerId="AD" clId="Web-{FF2B8351-6644-4614-8AE7-0079711FCBFF}" dt="2021-07-09T04:32:50.822" v="336" actId="20577"/>
          <ac:spMkLst>
            <pc:docMk/>
            <pc:sldMk cId="2004724123" sldId="276"/>
            <ac:spMk id="3" creationId="{2DE7D4E0-333B-46E1-ADA3-C5DAED2AA812}"/>
          </ac:spMkLst>
        </pc:spChg>
      </pc:sldChg>
      <pc:sldChg chg="modSp new">
        <pc:chgData name="pronoma2001" userId="S::pronoma2001_gmail.com#ext#@iiitdacin.onmicrosoft.com::6447f7ac-79be-4ce9-905d-d396c8cb49ae" providerId="AD" clId="Web-{FF2B8351-6644-4614-8AE7-0079711FCBFF}" dt="2021-07-09T04:47:52.092" v="545" actId="20577"/>
        <pc:sldMkLst>
          <pc:docMk/>
          <pc:sldMk cId="2152816311" sldId="277"/>
        </pc:sldMkLst>
        <pc:spChg chg="mod">
          <ac:chgData name="pronoma2001" userId="S::pronoma2001_gmail.com#ext#@iiitdacin.onmicrosoft.com::6447f7ac-79be-4ce9-905d-d396c8cb49ae" providerId="AD" clId="Web-{FF2B8351-6644-4614-8AE7-0079711FCBFF}" dt="2021-07-09T04:46:57.763" v="524" actId="20577"/>
          <ac:spMkLst>
            <pc:docMk/>
            <pc:sldMk cId="2152816311" sldId="277"/>
            <ac:spMk id="2" creationId="{D9BB0035-F42D-4DA5-A560-72E854946FA1}"/>
          </ac:spMkLst>
        </pc:spChg>
        <pc:spChg chg="mod">
          <ac:chgData name="pronoma2001" userId="S::pronoma2001_gmail.com#ext#@iiitdacin.onmicrosoft.com::6447f7ac-79be-4ce9-905d-d396c8cb49ae" providerId="AD" clId="Web-{FF2B8351-6644-4614-8AE7-0079711FCBFF}" dt="2021-07-09T04:47:52.092" v="545" actId="20577"/>
          <ac:spMkLst>
            <pc:docMk/>
            <pc:sldMk cId="2152816311" sldId="277"/>
            <ac:spMk id="3" creationId="{09E8FB68-2395-4EF8-962C-B339F101739B}"/>
          </ac:spMkLst>
        </pc:spChg>
      </pc:sldChg>
    </pc:docChg>
  </pc:docChgLst>
  <pc:docChgLst>
    <pc:chgData name="pronoma2001" userId="S::pronoma2001_gmail.com#ext#@iiitdacin.onmicrosoft.com::6447f7ac-79be-4ce9-905d-d396c8cb49ae" providerId="AD" clId="Web-{B0C99D1D-BC6F-41B4-939B-1E6FAC9DF039}"/>
    <pc:docChg chg="addSld modSld sldOrd">
      <pc:chgData name="pronoma2001" userId="S::pronoma2001_gmail.com#ext#@iiitdacin.onmicrosoft.com::6447f7ac-79be-4ce9-905d-d396c8cb49ae" providerId="AD" clId="Web-{B0C99D1D-BC6F-41B4-939B-1E6FAC9DF039}" dt="2021-07-06T05:39:38.867" v="107"/>
      <pc:docMkLst>
        <pc:docMk/>
      </pc:docMkLst>
      <pc:sldChg chg="addSp delSp modSp new mod setBg modClrScheme chgLayout">
        <pc:chgData name="pronoma2001" userId="S::pronoma2001_gmail.com#ext#@iiitdacin.onmicrosoft.com::6447f7ac-79be-4ce9-905d-d396c8cb49ae" providerId="AD" clId="Web-{B0C99D1D-BC6F-41B4-939B-1E6FAC9DF039}" dt="2021-07-06T04:11:07.790" v="16" actId="20577"/>
        <pc:sldMkLst>
          <pc:docMk/>
          <pc:sldMk cId="2886749642" sldId="268"/>
        </pc:sldMkLst>
        <pc:spChg chg="mod ord">
          <ac:chgData name="pronoma2001" userId="S::pronoma2001_gmail.com#ext#@iiitdacin.onmicrosoft.com::6447f7ac-79be-4ce9-905d-d396c8cb49ae" providerId="AD" clId="Web-{B0C99D1D-BC6F-41B4-939B-1E6FAC9DF039}" dt="2021-07-06T04:11:07.790" v="16" actId="20577"/>
          <ac:spMkLst>
            <pc:docMk/>
            <pc:sldMk cId="2886749642" sldId="268"/>
            <ac:spMk id="2" creationId="{F00239C7-3D85-4FBF-8679-98548F0324C8}"/>
          </ac:spMkLst>
        </pc:spChg>
        <pc:spChg chg="del">
          <ac:chgData name="pronoma2001" userId="S::pronoma2001_gmail.com#ext#@iiitdacin.onmicrosoft.com::6447f7ac-79be-4ce9-905d-d396c8cb49ae" providerId="AD" clId="Web-{B0C99D1D-BC6F-41B4-939B-1E6FAC9DF039}" dt="2021-07-06T04:10:38.194" v="1"/>
          <ac:spMkLst>
            <pc:docMk/>
            <pc:sldMk cId="2886749642" sldId="268"/>
            <ac:spMk id="3" creationId="{8EFF08C0-6614-4B58-BF92-026A57C10B2F}"/>
          </ac:spMkLst>
        </pc:spChg>
        <pc:spChg chg="add">
          <ac:chgData name="pronoma2001" userId="S::pronoma2001_gmail.com#ext#@iiitdacin.onmicrosoft.com::6447f7ac-79be-4ce9-905d-d396c8cb49ae" providerId="AD" clId="Web-{B0C99D1D-BC6F-41B4-939B-1E6FAC9DF039}" dt="2021-07-06T04:10:46.632" v="2"/>
          <ac:spMkLst>
            <pc:docMk/>
            <pc:sldMk cId="2886749642" sldId="268"/>
            <ac:spMk id="15" creationId="{2E61ADD4-967B-4465-8688-0530A73F6F2A}"/>
          </ac:spMkLst>
        </pc:spChg>
        <pc:grpChg chg="add">
          <ac:chgData name="pronoma2001" userId="S::pronoma2001_gmail.com#ext#@iiitdacin.onmicrosoft.com::6447f7ac-79be-4ce9-905d-d396c8cb49ae" providerId="AD" clId="Web-{B0C99D1D-BC6F-41B4-939B-1E6FAC9DF039}" dt="2021-07-06T04:10:46.632" v="2"/>
          <ac:grpSpMkLst>
            <pc:docMk/>
            <pc:sldMk cId="2886749642" sldId="268"/>
            <ac:grpSpMk id="9" creationId="{9494E066-0146-46E9-BAF1-C33240ABA294}"/>
          </ac:grpSpMkLst>
        </pc:grpChg>
        <pc:cxnChg chg="add">
          <ac:chgData name="pronoma2001" userId="S::pronoma2001_gmail.com#ext#@iiitdacin.onmicrosoft.com::6447f7ac-79be-4ce9-905d-d396c8cb49ae" providerId="AD" clId="Web-{B0C99D1D-BC6F-41B4-939B-1E6FAC9DF039}" dt="2021-07-06T04:10:46.632" v="2"/>
          <ac:cxnSpMkLst>
            <pc:docMk/>
            <pc:sldMk cId="2886749642" sldId="268"/>
            <ac:cxnSpMk id="7" creationId="{AE0C0B2A-3FD1-4235-A16E-0ED1E028A93E}"/>
          </ac:cxnSpMkLst>
        </pc:cxnChg>
        <pc:cxnChg chg="add">
          <ac:chgData name="pronoma2001" userId="S::pronoma2001_gmail.com#ext#@iiitdacin.onmicrosoft.com::6447f7ac-79be-4ce9-905d-d396c8cb49ae" providerId="AD" clId="Web-{B0C99D1D-BC6F-41B4-939B-1E6FAC9DF039}" dt="2021-07-06T04:10:46.632" v="2"/>
          <ac:cxnSpMkLst>
            <pc:docMk/>
            <pc:sldMk cId="2886749642" sldId="268"/>
            <ac:cxnSpMk id="17" creationId="{52A8EF8A-6DD1-434A-9E4F-EFD86A15E5AD}"/>
          </ac:cxnSpMkLst>
        </pc:cxnChg>
      </pc:sldChg>
      <pc:sldChg chg="modSp add ord replId">
        <pc:chgData name="pronoma2001" userId="S::pronoma2001_gmail.com#ext#@iiitdacin.onmicrosoft.com::6447f7ac-79be-4ce9-905d-d396c8cb49ae" providerId="AD" clId="Web-{B0C99D1D-BC6F-41B4-939B-1E6FAC9DF039}" dt="2021-07-06T04:11:36.542" v="31" actId="20577"/>
        <pc:sldMkLst>
          <pc:docMk/>
          <pc:sldMk cId="3508689150" sldId="269"/>
        </pc:sldMkLst>
        <pc:spChg chg="mod">
          <ac:chgData name="pronoma2001" userId="S::pronoma2001_gmail.com#ext#@iiitdacin.onmicrosoft.com::6447f7ac-79be-4ce9-905d-d396c8cb49ae" providerId="AD" clId="Web-{B0C99D1D-BC6F-41B4-939B-1E6FAC9DF039}" dt="2021-07-06T04:11:36.542" v="31" actId="20577"/>
          <ac:spMkLst>
            <pc:docMk/>
            <pc:sldMk cId="3508689150" sldId="269"/>
            <ac:spMk id="2" creationId="{F00239C7-3D85-4FBF-8679-98548F0324C8}"/>
          </ac:spMkLst>
        </pc:spChg>
      </pc:sldChg>
      <pc:sldChg chg="addSp delSp modSp add ord replId">
        <pc:chgData name="pronoma2001" userId="S::pronoma2001_gmail.com#ext#@iiitdacin.onmicrosoft.com::6447f7ac-79be-4ce9-905d-d396c8cb49ae" providerId="AD" clId="Web-{B0C99D1D-BC6F-41B4-939B-1E6FAC9DF039}" dt="2021-07-06T04:15:20.369" v="68"/>
        <pc:sldMkLst>
          <pc:docMk/>
          <pc:sldMk cId="1466641662" sldId="270"/>
        </pc:sldMkLst>
        <pc:spChg chg="mod">
          <ac:chgData name="pronoma2001" userId="S::pronoma2001_gmail.com#ext#@iiitdacin.onmicrosoft.com::6447f7ac-79be-4ce9-905d-d396c8cb49ae" providerId="AD" clId="Web-{B0C99D1D-BC6F-41B4-939B-1E6FAC9DF039}" dt="2021-07-06T04:12:02.403" v="63" actId="20577"/>
          <ac:spMkLst>
            <pc:docMk/>
            <pc:sldMk cId="1466641662" sldId="270"/>
            <ac:spMk id="2" creationId="{FCAB770F-0C73-4337-94F0-A6433156BEA4}"/>
          </ac:spMkLst>
        </pc:spChg>
        <pc:spChg chg="del mod">
          <ac:chgData name="pronoma2001" userId="S::pronoma2001_gmail.com#ext#@iiitdacin.onmicrosoft.com::6447f7ac-79be-4ce9-905d-d396c8cb49ae" providerId="AD" clId="Web-{B0C99D1D-BC6F-41B4-939B-1E6FAC9DF039}" dt="2021-07-06T04:15:20.369" v="68"/>
          <ac:spMkLst>
            <pc:docMk/>
            <pc:sldMk cId="1466641662" sldId="270"/>
            <ac:spMk id="14" creationId="{A35EE6AC-B5E5-441D-A1A6-37FE5D8AEA82}"/>
          </ac:spMkLst>
        </pc:spChg>
        <pc:spChg chg="del">
          <ac:chgData name="pronoma2001" userId="S::pronoma2001_gmail.com#ext#@iiitdacin.onmicrosoft.com::6447f7ac-79be-4ce9-905d-d396c8cb49ae" providerId="AD" clId="Web-{B0C99D1D-BC6F-41B4-939B-1E6FAC9DF039}" dt="2021-07-06T04:12:27.686" v="66"/>
          <ac:spMkLst>
            <pc:docMk/>
            <pc:sldMk cId="1466641662" sldId="270"/>
            <ac:spMk id="45" creationId="{EEE96A74-B62B-4642-AB22-7776A5F48CE7}"/>
          </ac:spMkLst>
        </pc:spChg>
        <pc:spChg chg="del">
          <ac:chgData name="pronoma2001" userId="S::pronoma2001_gmail.com#ext#@iiitdacin.onmicrosoft.com::6447f7ac-79be-4ce9-905d-d396c8cb49ae" providerId="AD" clId="Web-{B0C99D1D-BC6F-41B4-939B-1E6FAC9DF039}" dt="2021-07-06T04:12:27.686" v="66"/>
          <ac:spMkLst>
            <pc:docMk/>
            <pc:sldMk cId="1466641662" sldId="270"/>
            <ac:spMk id="49" creationId="{6FB613AD-00EA-4831-B6D3-32608400EFBD}"/>
          </ac:spMkLst>
        </pc:spChg>
        <pc:spChg chg="add">
          <ac:chgData name="pronoma2001" userId="S::pronoma2001_gmail.com#ext#@iiitdacin.onmicrosoft.com::6447f7ac-79be-4ce9-905d-d396c8cb49ae" providerId="AD" clId="Web-{B0C99D1D-BC6F-41B4-939B-1E6FAC9DF039}" dt="2021-07-06T04:12:27.686" v="66"/>
          <ac:spMkLst>
            <pc:docMk/>
            <pc:sldMk cId="1466641662" sldId="270"/>
            <ac:spMk id="54" creationId="{EEE96A74-B62B-4642-AB22-7776A5F48CE7}"/>
          </ac:spMkLst>
        </pc:spChg>
        <pc:spChg chg="add">
          <ac:chgData name="pronoma2001" userId="S::pronoma2001_gmail.com#ext#@iiitdacin.onmicrosoft.com::6447f7ac-79be-4ce9-905d-d396c8cb49ae" providerId="AD" clId="Web-{B0C99D1D-BC6F-41B4-939B-1E6FAC9DF039}" dt="2021-07-06T04:12:27.686" v="66"/>
          <ac:spMkLst>
            <pc:docMk/>
            <pc:sldMk cId="1466641662" sldId="270"/>
            <ac:spMk id="58" creationId="{6FB613AD-00EA-4831-B6D3-32608400EFBD}"/>
          </ac:spMkLst>
        </pc:spChg>
        <pc:picChg chg="del">
          <ac:chgData name="pronoma2001" userId="S::pronoma2001_gmail.com#ext#@iiitdacin.onmicrosoft.com::6447f7ac-79be-4ce9-905d-d396c8cb49ae" providerId="AD" clId="Web-{B0C99D1D-BC6F-41B4-939B-1E6FAC9DF039}" dt="2021-07-06T04:12:06.403" v="64"/>
          <ac:picMkLst>
            <pc:docMk/>
            <pc:sldMk cId="1466641662" sldId="270"/>
            <ac:picMk id="3" creationId="{BC342D9F-07DD-48A5-A538-5E8966486909}"/>
          </ac:picMkLst>
        </pc:picChg>
        <pc:picChg chg="add mod">
          <ac:chgData name="pronoma2001" userId="S::pronoma2001_gmail.com#ext#@iiitdacin.onmicrosoft.com::6447f7ac-79be-4ce9-905d-d396c8cb49ae" providerId="AD" clId="Web-{B0C99D1D-BC6F-41B4-939B-1E6FAC9DF039}" dt="2021-07-06T04:12:27.686" v="66"/>
          <ac:picMkLst>
            <pc:docMk/>
            <pc:sldMk cId="1466641662" sldId="270"/>
            <ac:picMk id="4" creationId="{2AD71292-4DA6-45BA-804B-01199BAC0FDF}"/>
          </ac:picMkLst>
        </pc:picChg>
        <pc:cxnChg chg="del">
          <ac:chgData name="pronoma2001" userId="S::pronoma2001_gmail.com#ext#@iiitdacin.onmicrosoft.com::6447f7ac-79be-4ce9-905d-d396c8cb49ae" providerId="AD" clId="Web-{B0C99D1D-BC6F-41B4-939B-1E6FAC9DF039}" dt="2021-07-06T04:12:27.686" v="66"/>
          <ac:cxnSpMkLst>
            <pc:docMk/>
            <pc:sldMk cId="1466641662" sldId="270"/>
            <ac:cxnSpMk id="47" creationId="{3A513CAD-9784-4D35-BAF9-1F7DDD697BDB}"/>
          </ac:cxnSpMkLst>
        </pc:cxnChg>
        <pc:cxnChg chg="add">
          <ac:chgData name="pronoma2001" userId="S::pronoma2001_gmail.com#ext#@iiitdacin.onmicrosoft.com::6447f7ac-79be-4ce9-905d-d396c8cb49ae" providerId="AD" clId="Web-{B0C99D1D-BC6F-41B4-939B-1E6FAC9DF039}" dt="2021-07-06T04:12:27.686" v="66"/>
          <ac:cxnSpMkLst>
            <pc:docMk/>
            <pc:sldMk cId="1466641662" sldId="270"/>
            <ac:cxnSpMk id="56" creationId="{3A513CAD-9784-4D35-BAF9-1F7DDD697BDB}"/>
          </ac:cxnSpMkLst>
        </pc:cxnChg>
      </pc:sldChg>
      <pc:sldChg chg="addSp delSp modSp add replId">
        <pc:chgData name="pronoma2001" userId="S::pronoma2001_gmail.com#ext#@iiitdacin.onmicrosoft.com::6447f7ac-79be-4ce9-905d-d396c8cb49ae" providerId="AD" clId="Web-{B0C99D1D-BC6F-41B4-939B-1E6FAC9DF039}" dt="2021-07-06T05:39:38.867" v="107"/>
        <pc:sldMkLst>
          <pc:docMk/>
          <pc:sldMk cId="4213172114" sldId="271"/>
        </pc:sldMkLst>
        <pc:spChg chg="mod">
          <ac:chgData name="pronoma2001" userId="S::pronoma2001_gmail.com#ext#@iiitdacin.onmicrosoft.com::6447f7ac-79be-4ce9-905d-d396c8cb49ae" providerId="AD" clId="Web-{B0C99D1D-BC6F-41B4-939B-1E6FAC9DF039}" dt="2021-07-06T05:04:52.518" v="85" actId="20577"/>
          <ac:spMkLst>
            <pc:docMk/>
            <pc:sldMk cId="4213172114" sldId="271"/>
            <ac:spMk id="2" creationId="{FCAB770F-0C73-4337-94F0-A6433156BEA4}"/>
          </ac:spMkLst>
        </pc:spChg>
        <pc:spChg chg="add">
          <ac:chgData name="pronoma2001" userId="S::pronoma2001_gmail.com#ext#@iiitdacin.onmicrosoft.com::6447f7ac-79be-4ce9-905d-d396c8cb49ae" providerId="AD" clId="Web-{B0C99D1D-BC6F-41B4-939B-1E6FAC9DF039}" dt="2021-07-06T05:39:38.867" v="107"/>
          <ac:spMkLst>
            <pc:docMk/>
            <pc:sldMk cId="4213172114" sldId="271"/>
            <ac:spMk id="13" creationId="{323DD4EF-5539-48BE-B038-283959AE9423}"/>
          </ac:spMkLst>
        </pc:spChg>
        <pc:spChg chg="del">
          <ac:chgData name="pronoma2001" userId="S::pronoma2001_gmail.com#ext#@iiitdacin.onmicrosoft.com::6447f7ac-79be-4ce9-905d-d396c8cb49ae" providerId="AD" clId="Web-{B0C99D1D-BC6F-41B4-939B-1E6FAC9DF039}" dt="2021-07-06T05:04:35.737" v="77"/>
          <ac:spMkLst>
            <pc:docMk/>
            <pc:sldMk cId="4213172114" sldId="271"/>
            <ac:spMk id="54" creationId="{EEE96A74-B62B-4642-AB22-7776A5F48CE7}"/>
          </ac:spMkLst>
        </pc:spChg>
        <pc:spChg chg="del">
          <ac:chgData name="pronoma2001" userId="S::pronoma2001_gmail.com#ext#@iiitdacin.onmicrosoft.com::6447f7ac-79be-4ce9-905d-d396c8cb49ae" providerId="AD" clId="Web-{B0C99D1D-BC6F-41B4-939B-1E6FAC9DF039}" dt="2021-07-06T05:04:35.737" v="77"/>
          <ac:spMkLst>
            <pc:docMk/>
            <pc:sldMk cId="4213172114" sldId="271"/>
            <ac:spMk id="58" creationId="{6FB613AD-00EA-4831-B6D3-32608400EFBD}"/>
          </ac:spMkLst>
        </pc:spChg>
        <pc:spChg chg="add">
          <ac:chgData name="pronoma2001" userId="S::pronoma2001_gmail.com#ext#@iiitdacin.onmicrosoft.com::6447f7ac-79be-4ce9-905d-d396c8cb49ae" providerId="AD" clId="Web-{B0C99D1D-BC6F-41B4-939B-1E6FAC9DF039}" dt="2021-07-06T05:04:35.737" v="77"/>
          <ac:spMkLst>
            <pc:docMk/>
            <pc:sldMk cId="4213172114" sldId="271"/>
            <ac:spMk id="71" creationId="{3011B0B3-5679-4759-90B8-3B908C4CBD21}"/>
          </ac:spMkLst>
        </pc:spChg>
        <pc:spChg chg="add">
          <ac:chgData name="pronoma2001" userId="S::pronoma2001_gmail.com#ext#@iiitdacin.onmicrosoft.com::6447f7ac-79be-4ce9-905d-d396c8cb49ae" providerId="AD" clId="Web-{B0C99D1D-BC6F-41B4-939B-1E6FAC9DF039}" dt="2021-07-06T05:04:35.737" v="77"/>
          <ac:spMkLst>
            <pc:docMk/>
            <pc:sldMk cId="4213172114" sldId="271"/>
            <ac:spMk id="75" creationId="{5803EFCD-EE34-4F9B-896E-8571701142EF}"/>
          </ac:spMkLst>
        </pc:spChg>
        <pc:grpChg chg="add">
          <ac:chgData name="pronoma2001" userId="S::pronoma2001_gmail.com#ext#@iiitdacin.onmicrosoft.com::6447f7ac-79be-4ce9-905d-d396c8cb49ae" providerId="AD" clId="Web-{B0C99D1D-BC6F-41B4-939B-1E6FAC9DF039}" dt="2021-07-06T05:04:35.737" v="77"/>
          <ac:grpSpMkLst>
            <pc:docMk/>
            <pc:sldMk cId="4213172114" sldId="271"/>
            <ac:grpSpMk id="65" creationId="{9494E066-0146-46E9-BAF1-C33240ABA294}"/>
          </ac:grpSpMkLst>
        </pc:grpChg>
        <pc:picChg chg="add mod">
          <ac:chgData name="pronoma2001" userId="S::pronoma2001_gmail.com#ext#@iiitdacin.onmicrosoft.com::6447f7ac-79be-4ce9-905d-d396c8cb49ae" providerId="AD" clId="Web-{B0C99D1D-BC6F-41B4-939B-1E6FAC9DF039}" dt="2021-07-06T05:04:35.737" v="77"/>
          <ac:picMkLst>
            <pc:docMk/>
            <pc:sldMk cId="4213172114" sldId="271"/>
            <ac:picMk id="3" creationId="{20CEA9F0-5A9B-45E6-8ADD-F8B0183BE39F}"/>
          </ac:picMkLst>
        </pc:picChg>
        <pc:picChg chg="del">
          <ac:chgData name="pronoma2001" userId="S::pronoma2001_gmail.com#ext#@iiitdacin.onmicrosoft.com::6447f7ac-79be-4ce9-905d-d396c8cb49ae" providerId="AD" clId="Web-{B0C99D1D-BC6F-41B4-939B-1E6FAC9DF039}" dt="2021-07-06T05:02:46.032" v="75"/>
          <ac:picMkLst>
            <pc:docMk/>
            <pc:sldMk cId="4213172114" sldId="271"/>
            <ac:picMk id="4" creationId="{2AD71292-4DA6-45BA-804B-01199BAC0FDF}"/>
          </ac:picMkLst>
        </pc:picChg>
        <pc:cxnChg chg="del">
          <ac:chgData name="pronoma2001" userId="S::pronoma2001_gmail.com#ext#@iiitdacin.onmicrosoft.com::6447f7ac-79be-4ce9-905d-d396c8cb49ae" providerId="AD" clId="Web-{B0C99D1D-BC6F-41B4-939B-1E6FAC9DF039}" dt="2021-07-06T05:04:35.737" v="77"/>
          <ac:cxnSpMkLst>
            <pc:docMk/>
            <pc:sldMk cId="4213172114" sldId="271"/>
            <ac:cxnSpMk id="56" creationId="{3A513CAD-9784-4D35-BAF9-1F7DDD697BDB}"/>
          </ac:cxnSpMkLst>
        </pc:cxnChg>
        <pc:cxnChg chg="add">
          <ac:chgData name="pronoma2001" userId="S::pronoma2001_gmail.com#ext#@iiitdacin.onmicrosoft.com::6447f7ac-79be-4ce9-905d-d396c8cb49ae" providerId="AD" clId="Web-{B0C99D1D-BC6F-41B4-939B-1E6FAC9DF039}" dt="2021-07-06T05:04:35.737" v="77"/>
          <ac:cxnSpMkLst>
            <pc:docMk/>
            <pc:sldMk cId="4213172114" sldId="271"/>
            <ac:cxnSpMk id="63" creationId="{AE0C0B2A-3FD1-4235-A16E-0ED1E028A93E}"/>
          </ac:cxnSpMkLst>
        </pc:cxnChg>
        <pc:cxnChg chg="add">
          <ac:chgData name="pronoma2001" userId="S::pronoma2001_gmail.com#ext#@iiitdacin.onmicrosoft.com::6447f7ac-79be-4ce9-905d-d396c8cb49ae" providerId="AD" clId="Web-{B0C99D1D-BC6F-41B4-939B-1E6FAC9DF039}" dt="2021-07-06T05:04:35.737" v="77"/>
          <ac:cxnSpMkLst>
            <pc:docMk/>
            <pc:sldMk cId="4213172114" sldId="271"/>
            <ac:cxnSpMk id="73" creationId="{32E97E5C-7A5F-424E-AAE4-654396E90799}"/>
          </ac:cxnSpMkLst>
        </pc:cxnChg>
      </pc:sldChg>
      <pc:sldChg chg="addSp delSp modSp add replId">
        <pc:chgData name="pronoma2001" userId="S::pronoma2001_gmail.com#ext#@iiitdacin.onmicrosoft.com::6447f7ac-79be-4ce9-905d-d396c8cb49ae" providerId="AD" clId="Web-{B0C99D1D-BC6F-41B4-939B-1E6FAC9DF039}" dt="2021-07-06T05:39:32.195" v="106"/>
        <pc:sldMkLst>
          <pc:docMk/>
          <pc:sldMk cId="2276427730" sldId="272"/>
        </pc:sldMkLst>
        <pc:spChg chg="add del mod">
          <ac:chgData name="pronoma2001" userId="S::pronoma2001_gmail.com#ext#@iiitdacin.onmicrosoft.com::6447f7ac-79be-4ce9-905d-d396c8cb49ae" providerId="AD" clId="Web-{B0C99D1D-BC6F-41B4-939B-1E6FAC9DF039}" dt="2021-07-06T05:39:32.195" v="106"/>
          <ac:spMkLst>
            <pc:docMk/>
            <pc:sldMk cId="2276427730" sldId="272"/>
            <ac:spMk id="4" creationId="{B2662B2E-F659-4E0D-B653-63C5A5FB8558}"/>
          </ac:spMkLst>
        </pc:spChg>
      </pc:sldChg>
    </pc:docChg>
  </pc:docChgLst>
  <pc:docChgLst>
    <pc:chgData name="pronoma2001" userId="S::pronoma2001_gmail.com#ext#@iiitdacin.onmicrosoft.com::6447f7ac-79be-4ce9-905d-d396c8cb49ae" providerId="AD" clId="Web-{1AD861D8-24D1-4B2B-9C5F-D395D3643B58}"/>
    <pc:docChg chg="addSld delSld modSld sldOrd addMainMaster delMainMaster">
      <pc:chgData name="pronoma2001" userId="S::pronoma2001_gmail.com#ext#@iiitdacin.onmicrosoft.com::6447f7ac-79be-4ce9-905d-d396c8cb49ae" providerId="AD" clId="Web-{1AD861D8-24D1-4B2B-9C5F-D395D3643B58}" dt="2021-07-05T16:35:27.090" v="385"/>
      <pc:docMkLst>
        <pc:docMk/>
      </pc:docMkLst>
      <pc:sldChg chg="addSp modSp mod setBg modClrScheme chgLayout">
        <pc:chgData name="pronoma2001" userId="S::pronoma2001_gmail.com#ext#@iiitdacin.onmicrosoft.com::6447f7ac-79be-4ce9-905d-d396c8cb49ae" providerId="AD" clId="Web-{1AD861D8-24D1-4B2B-9C5F-D395D3643B58}" dt="2021-07-05T12:53:36.456" v="28" actId="20577"/>
        <pc:sldMkLst>
          <pc:docMk/>
          <pc:sldMk cId="109857222" sldId="256"/>
        </pc:sldMkLst>
        <pc:spChg chg="mod">
          <ac:chgData name="pronoma2001" userId="S::pronoma2001_gmail.com#ext#@iiitdacin.onmicrosoft.com::6447f7ac-79be-4ce9-905d-d396c8cb49ae" providerId="AD" clId="Web-{1AD861D8-24D1-4B2B-9C5F-D395D3643B58}" dt="2021-07-05T12:53:31.706" v="25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ronoma2001" userId="S::pronoma2001_gmail.com#ext#@iiitdacin.onmicrosoft.com::6447f7ac-79be-4ce9-905d-d396c8cb49ae" providerId="AD" clId="Web-{1AD861D8-24D1-4B2B-9C5F-D395D3643B58}" dt="2021-07-05T12:53:36.456" v="28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pronoma2001" userId="S::pronoma2001_gmail.com#ext#@iiitdacin.onmicrosoft.com::6447f7ac-79be-4ce9-905d-d396c8cb49ae" providerId="AD" clId="Web-{1AD861D8-24D1-4B2B-9C5F-D395D3643B58}" dt="2021-07-05T12:53:16.284" v="4"/>
          <ac:spMkLst>
            <pc:docMk/>
            <pc:sldMk cId="109857222" sldId="256"/>
            <ac:spMk id="8" creationId="{2E61ADD4-967B-4465-8688-0530A73F6F2A}"/>
          </ac:spMkLst>
        </pc:spChg>
        <pc:cxnChg chg="add">
          <ac:chgData name="pronoma2001" userId="S::pronoma2001_gmail.com#ext#@iiitdacin.onmicrosoft.com::6447f7ac-79be-4ce9-905d-d396c8cb49ae" providerId="AD" clId="Web-{1AD861D8-24D1-4B2B-9C5F-D395D3643B58}" dt="2021-07-05T12:53:16.284" v="4"/>
          <ac:cxnSpMkLst>
            <pc:docMk/>
            <pc:sldMk cId="109857222" sldId="256"/>
            <ac:cxnSpMk id="10" creationId="{52A8EF8A-6DD1-434A-9E4F-EFD86A15E5AD}"/>
          </ac:cxnSpMkLst>
        </pc:cxnChg>
      </pc:sldChg>
      <pc:sldChg chg="modSp new del">
        <pc:chgData name="pronoma2001" userId="S::pronoma2001_gmail.com#ext#@iiitdacin.onmicrosoft.com::6447f7ac-79be-4ce9-905d-d396c8cb49ae" providerId="AD" clId="Web-{1AD861D8-24D1-4B2B-9C5F-D395D3643B58}" dt="2021-07-05T13:01:51.727" v="49"/>
        <pc:sldMkLst>
          <pc:docMk/>
          <pc:sldMk cId="2379132673" sldId="257"/>
        </pc:sldMkLst>
        <pc:spChg chg="mod">
          <ac:chgData name="pronoma2001" userId="S::pronoma2001_gmail.com#ext#@iiitdacin.onmicrosoft.com::6447f7ac-79be-4ce9-905d-d396c8cb49ae" providerId="AD" clId="Web-{1AD861D8-24D1-4B2B-9C5F-D395D3643B58}" dt="2021-07-05T12:54:15.160" v="40" actId="20577"/>
          <ac:spMkLst>
            <pc:docMk/>
            <pc:sldMk cId="2379132673" sldId="257"/>
            <ac:spMk id="2" creationId="{C1A9E01D-837D-4C70-9D28-06750F3ACF2D}"/>
          </ac:spMkLst>
        </pc:spChg>
      </pc:sldChg>
      <pc:sldChg chg="addSp delSp modSp new mod setBg modClrScheme chgLayout">
        <pc:chgData name="pronoma2001" userId="S::pronoma2001_gmail.com#ext#@iiitdacin.onmicrosoft.com::6447f7ac-79be-4ce9-905d-d396c8cb49ae" providerId="AD" clId="Web-{1AD861D8-24D1-4B2B-9C5F-D395D3643B58}" dt="2021-07-05T13:55:22.778" v="317" actId="20577"/>
        <pc:sldMkLst>
          <pc:docMk/>
          <pc:sldMk cId="164698863" sldId="258"/>
        </pc:sldMkLst>
        <pc:spChg chg="mod ord">
          <ac:chgData name="pronoma2001" userId="S::pronoma2001_gmail.com#ext#@iiitdacin.onmicrosoft.com::6447f7ac-79be-4ce9-905d-d396c8cb49ae" providerId="AD" clId="Web-{1AD861D8-24D1-4B2B-9C5F-D395D3643B58}" dt="2021-07-05T13:55:22.778" v="317" actId="20577"/>
          <ac:spMkLst>
            <pc:docMk/>
            <pc:sldMk cId="164698863" sldId="258"/>
            <ac:spMk id="2" creationId="{FCAB770F-0C73-4337-94F0-A6433156BEA4}"/>
          </ac:spMkLst>
        </pc:spChg>
        <pc:spChg chg="del">
          <ac:chgData name="pronoma2001" userId="S::pronoma2001_gmail.com#ext#@iiitdacin.onmicrosoft.com::6447f7ac-79be-4ce9-905d-d396c8cb49ae" providerId="AD" clId="Web-{1AD861D8-24D1-4B2B-9C5F-D395D3643B58}" dt="2021-07-05T13:02:12.134" v="50"/>
          <ac:spMkLst>
            <pc:docMk/>
            <pc:sldMk cId="164698863" sldId="258"/>
            <ac:spMk id="3" creationId="{61E7A4CB-6AEE-4791-86A4-A0D2CAAE7A77}"/>
          </ac:spMkLst>
        </pc:spChg>
        <pc:spChg chg="del">
          <ac:chgData name="pronoma2001" userId="S::pronoma2001_gmail.com#ext#@iiitdacin.onmicrosoft.com::6447f7ac-79be-4ce9-905d-d396c8cb49ae" providerId="AD" clId="Web-{1AD861D8-24D1-4B2B-9C5F-D395D3643B58}" dt="2021-07-05T13:02:42.853" v="52"/>
          <ac:spMkLst>
            <pc:docMk/>
            <pc:sldMk cId="164698863" sldId="258"/>
            <ac:spMk id="4" creationId="{77A611FE-A2F8-4A12-909A-900D8B381554}"/>
          </ac:spMkLst>
        </pc:spChg>
        <pc:spChg chg="add del mod">
          <ac:chgData name="pronoma2001" userId="S::pronoma2001_gmail.com#ext#@iiitdacin.onmicrosoft.com::6447f7ac-79be-4ce9-905d-d396c8cb49ae" providerId="AD" clId="Web-{1AD861D8-24D1-4B2B-9C5F-D395D3643B58}" dt="2021-07-05T13:02:56.853" v="53"/>
          <ac:spMkLst>
            <pc:docMk/>
            <pc:sldMk cId="164698863" sldId="258"/>
            <ac:spMk id="7" creationId="{10ABAA82-03E0-418C-AD27-794402362EA1}"/>
          </ac:spMkLst>
        </pc:spChg>
        <pc:spChg chg="add del mod">
          <ac:chgData name="pronoma2001" userId="S::pronoma2001_gmail.com#ext#@iiitdacin.onmicrosoft.com::6447f7ac-79be-4ce9-905d-d396c8cb49ae" providerId="AD" clId="Web-{1AD861D8-24D1-4B2B-9C5F-D395D3643B58}" dt="2021-07-05T13:05:58.277" v="84"/>
          <ac:spMkLst>
            <pc:docMk/>
            <pc:sldMk cId="164698863" sldId="258"/>
            <ac:spMk id="12" creationId="{F9DD07A8-2BCD-4B6F-B37A-AC031C14C8FF}"/>
          </ac:spMkLst>
        </pc:spChg>
        <pc:spChg chg="add mod ord">
          <ac:chgData name="pronoma2001" userId="S::pronoma2001_gmail.com#ext#@iiitdacin.onmicrosoft.com::6447f7ac-79be-4ce9-905d-d396c8cb49ae" providerId="AD" clId="Web-{1AD861D8-24D1-4B2B-9C5F-D395D3643B58}" dt="2021-07-05T13:16:08.893" v="117" actId="20577"/>
          <ac:spMkLst>
            <pc:docMk/>
            <pc:sldMk cId="164698863" sldId="258"/>
            <ac:spMk id="14" creationId="{A35EE6AC-B5E5-441D-A1A6-37FE5D8AEA82}"/>
          </ac:spMkLst>
        </pc:spChg>
        <pc:spChg chg="add del">
          <ac:chgData name="pronoma2001" userId="S::pronoma2001_gmail.com#ext#@iiitdacin.onmicrosoft.com::6447f7ac-79be-4ce9-905d-d396c8cb49ae" providerId="AD" clId="Web-{1AD861D8-24D1-4B2B-9C5F-D395D3643B58}" dt="2021-07-05T13:15:06.111" v="112"/>
          <ac:spMkLst>
            <pc:docMk/>
            <pc:sldMk cId="164698863" sldId="258"/>
            <ac:spMk id="16" creationId="{79D89D79-1CCE-448E-A1EF-E76561AA29C0}"/>
          </ac:spMkLst>
        </pc:spChg>
        <pc:spChg chg="add del">
          <ac:chgData name="pronoma2001" userId="S::pronoma2001_gmail.com#ext#@iiitdacin.onmicrosoft.com::6447f7ac-79be-4ce9-905d-d396c8cb49ae" providerId="AD" clId="Web-{1AD861D8-24D1-4B2B-9C5F-D395D3643B58}" dt="2021-07-05T13:15:04.048" v="111"/>
          <ac:spMkLst>
            <pc:docMk/>
            <pc:sldMk cId="164698863" sldId="258"/>
            <ac:spMk id="17" creationId="{C53DA8EE-55DF-4838-BAAD-79442E065F95}"/>
          </ac:spMkLst>
        </pc:spChg>
        <pc:spChg chg="add del">
          <ac:chgData name="pronoma2001" userId="S::pronoma2001_gmail.com#ext#@iiitdacin.onmicrosoft.com::6447f7ac-79be-4ce9-905d-d396c8cb49ae" providerId="AD" clId="Web-{1AD861D8-24D1-4B2B-9C5F-D395D3643B58}" dt="2021-07-05T13:15:02.986" v="110"/>
          <ac:spMkLst>
            <pc:docMk/>
            <pc:sldMk cId="164698863" sldId="258"/>
            <ac:spMk id="18" creationId="{9357C50C-77AA-4D46-B6FB-60974F099422}"/>
          </ac:spMkLst>
        </pc:spChg>
        <pc:spChg chg="add del">
          <ac:chgData name="pronoma2001" userId="S::pronoma2001_gmail.com#ext#@iiitdacin.onmicrosoft.com::6447f7ac-79be-4ce9-905d-d396c8cb49ae" providerId="AD" clId="Web-{1AD861D8-24D1-4B2B-9C5F-D395D3643B58}" dt="2021-07-05T13:15:00.548" v="109"/>
          <ac:spMkLst>
            <pc:docMk/>
            <pc:sldMk cId="164698863" sldId="258"/>
            <ac:spMk id="19" creationId="{1EF5E780-DCD2-4A7C-AC14-31CBD25AFD15}"/>
          </ac:spMkLst>
        </pc:spChg>
        <pc:spChg chg="add del mod">
          <ac:chgData name="pronoma2001" userId="S::pronoma2001_gmail.com#ext#@iiitdacin.onmicrosoft.com::6447f7ac-79be-4ce9-905d-d396c8cb49ae" providerId="AD" clId="Web-{1AD861D8-24D1-4B2B-9C5F-D395D3643B58}" dt="2021-07-05T13:14:50.798" v="107"/>
          <ac:spMkLst>
            <pc:docMk/>
            <pc:sldMk cId="164698863" sldId="258"/>
            <ac:spMk id="21" creationId="{63B26072-85CE-482E-BE15-56B9AA7A0389}"/>
          </ac:spMkLst>
        </pc:spChg>
        <pc:spChg chg="add">
          <ac:chgData name="pronoma2001" userId="S::pronoma2001_gmail.com#ext#@iiitdacin.onmicrosoft.com::6447f7ac-79be-4ce9-905d-d396c8cb49ae" providerId="AD" clId="Web-{1AD861D8-24D1-4B2B-9C5F-D395D3643B58}" dt="2021-07-05T13:15:31.033" v="114"/>
          <ac:spMkLst>
            <pc:docMk/>
            <pc:sldMk cId="164698863" sldId="258"/>
            <ac:spMk id="27" creationId="{EEE96A74-B62B-4642-AB22-7776A5F48CE7}"/>
          </ac:spMkLst>
        </pc:spChg>
        <pc:spChg chg="add">
          <ac:chgData name="pronoma2001" userId="S::pronoma2001_gmail.com#ext#@iiitdacin.onmicrosoft.com::6447f7ac-79be-4ce9-905d-d396c8cb49ae" providerId="AD" clId="Web-{1AD861D8-24D1-4B2B-9C5F-D395D3643B58}" dt="2021-07-05T13:15:31.033" v="114"/>
          <ac:spMkLst>
            <pc:docMk/>
            <pc:sldMk cId="164698863" sldId="258"/>
            <ac:spMk id="31" creationId="{6FB613AD-00EA-4831-B6D3-32608400EFBD}"/>
          </ac:spMkLst>
        </pc:spChg>
        <pc:picChg chg="add del mod ord">
          <ac:chgData name="pronoma2001" userId="S::pronoma2001_gmail.com#ext#@iiitdacin.onmicrosoft.com::6447f7ac-79be-4ce9-905d-d396c8cb49ae" providerId="AD" clId="Web-{1AD861D8-24D1-4B2B-9C5F-D395D3643B58}" dt="2021-07-05T13:02:31.149" v="51"/>
          <ac:picMkLst>
            <pc:docMk/>
            <pc:sldMk cId="164698863" sldId="258"/>
            <ac:picMk id="5" creationId="{B1F1E19B-6C89-4F33-8051-C1AE806D87F3}"/>
          </ac:picMkLst>
        </pc:picChg>
        <pc:picChg chg="add del mod ord">
          <ac:chgData name="pronoma2001" userId="S::pronoma2001_gmail.com#ext#@iiitdacin.onmicrosoft.com::6447f7ac-79be-4ce9-905d-d396c8cb49ae" providerId="AD" clId="Web-{1AD861D8-24D1-4B2B-9C5F-D395D3643B58}" dt="2021-07-05T13:05:36.948" v="81"/>
          <ac:picMkLst>
            <pc:docMk/>
            <pc:sldMk cId="164698863" sldId="258"/>
            <ac:picMk id="8" creationId="{243C0037-87EA-4A0B-A3A4-CD745B9B5707}"/>
          </ac:picMkLst>
        </pc:picChg>
        <pc:picChg chg="add del mod ord">
          <ac:chgData name="pronoma2001" userId="S::pronoma2001_gmail.com#ext#@iiitdacin.onmicrosoft.com::6447f7ac-79be-4ce9-905d-d396c8cb49ae" providerId="AD" clId="Web-{1AD861D8-24D1-4B2B-9C5F-D395D3643B58}" dt="2021-07-05T13:05:38.136" v="82"/>
          <ac:picMkLst>
            <pc:docMk/>
            <pc:sldMk cId="164698863" sldId="258"/>
            <ac:picMk id="9" creationId="{6EA6BCF4-2EF4-436A-B0A9-C3856F82A9F0}"/>
          </ac:picMkLst>
        </pc:picChg>
        <pc:picChg chg="add del mod">
          <ac:chgData name="pronoma2001" userId="S::pronoma2001_gmail.com#ext#@iiitdacin.onmicrosoft.com::6447f7ac-79be-4ce9-905d-d396c8cb49ae" providerId="AD" clId="Web-{1AD861D8-24D1-4B2B-9C5F-D395D3643B58}" dt="2021-07-05T13:05:40.761" v="83"/>
          <ac:picMkLst>
            <pc:docMk/>
            <pc:sldMk cId="164698863" sldId="258"/>
            <ac:picMk id="10" creationId="{619ACB2D-75D3-4437-86BC-F3BCA251FAB2}"/>
          </ac:picMkLst>
        </pc:picChg>
        <pc:picChg chg="add del mod">
          <ac:chgData name="pronoma2001" userId="S::pronoma2001_gmail.com#ext#@iiitdacin.onmicrosoft.com::6447f7ac-79be-4ce9-905d-d396c8cb49ae" providerId="AD" clId="Web-{1AD861D8-24D1-4B2B-9C5F-D395D3643B58}" dt="2021-07-05T13:14:54.267" v="108"/>
          <ac:picMkLst>
            <pc:docMk/>
            <pc:sldMk cId="164698863" sldId="258"/>
            <ac:picMk id="15" creationId="{4469AD15-2F4F-4732-AA25-D79ED0525DF0}"/>
          </ac:picMkLst>
        </pc:picChg>
        <pc:picChg chg="add mod">
          <ac:chgData name="pronoma2001" userId="S::pronoma2001_gmail.com#ext#@iiitdacin.onmicrosoft.com::6447f7ac-79be-4ce9-905d-d396c8cb49ae" providerId="AD" clId="Web-{1AD861D8-24D1-4B2B-9C5F-D395D3643B58}" dt="2021-07-05T13:15:31.033" v="114"/>
          <ac:picMkLst>
            <pc:docMk/>
            <pc:sldMk cId="164698863" sldId="258"/>
            <ac:picMk id="22" creationId="{1A6ECD9A-99E0-4F65-BA47-22986D7149BC}"/>
          </ac:picMkLst>
        </pc:picChg>
        <pc:cxnChg chg="add">
          <ac:chgData name="pronoma2001" userId="S::pronoma2001_gmail.com#ext#@iiitdacin.onmicrosoft.com::6447f7ac-79be-4ce9-905d-d396c8cb49ae" providerId="AD" clId="Web-{1AD861D8-24D1-4B2B-9C5F-D395D3643B58}" dt="2021-07-05T13:15:31.033" v="114"/>
          <ac:cxnSpMkLst>
            <pc:docMk/>
            <pc:sldMk cId="164698863" sldId="258"/>
            <ac:cxnSpMk id="29" creationId="{3A513CAD-9784-4D35-BAF9-1F7DDD697BDB}"/>
          </ac:cxnSpMkLst>
        </pc:cxnChg>
      </pc:sldChg>
      <pc:sldChg chg="addSp delSp modSp add replId">
        <pc:chgData name="pronoma2001" userId="S::pronoma2001_gmail.com#ext#@iiitdacin.onmicrosoft.com::6447f7ac-79be-4ce9-905d-d396c8cb49ae" providerId="AD" clId="Web-{1AD861D8-24D1-4B2B-9C5F-D395D3643B58}" dt="2021-07-05T13:18:49.926" v="134" actId="20577"/>
        <pc:sldMkLst>
          <pc:docMk/>
          <pc:sldMk cId="2746533316" sldId="259"/>
        </pc:sldMkLst>
        <pc:spChg chg="mod">
          <ac:chgData name="pronoma2001" userId="S::pronoma2001_gmail.com#ext#@iiitdacin.onmicrosoft.com::6447f7ac-79be-4ce9-905d-d396c8cb49ae" providerId="AD" clId="Web-{1AD861D8-24D1-4B2B-9C5F-D395D3643B58}" dt="2021-07-05T13:18:37.035" v="132" actId="20577"/>
          <ac:spMkLst>
            <pc:docMk/>
            <pc:sldMk cId="2746533316" sldId="259"/>
            <ac:spMk id="2" creationId="{FCAB770F-0C73-4337-94F0-A6433156BEA4}"/>
          </ac:spMkLst>
        </pc:spChg>
        <pc:spChg chg="mod">
          <ac:chgData name="pronoma2001" userId="S::pronoma2001_gmail.com#ext#@iiitdacin.onmicrosoft.com::6447f7ac-79be-4ce9-905d-d396c8cb49ae" providerId="AD" clId="Web-{1AD861D8-24D1-4B2B-9C5F-D395D3643B58}" dt="2021-07-05T13:18:49.926" v="134" actId="20577"/>
          <ac:spMkLst>
            <pc:docMk/>
            <pc:sldMk cId="2746533316" sldId="259"/>
            <ac:spMk id="14" creationId="{A35EE6AC-B5E5-441D-A1A6-37FE5D8AEA82}"/>
          </ac:spMkLst>
        </pc:spChg>
        <pc:spChg chg="del">
          <ac:chgData name="pronoma2001" userId="S::pronoma2001_gmail.com#ext#@iiitdacin.onmicrosoft.com::6447f7ac-79be-4ce9-905d-d396c8cb49ae" providerId="AD" clId="Web-{1AD861D8-24D1-4B2B-9C5F-D395D3643B58}" dt="2021-07-05T13:18:05.441" v="123"/>
          <ac:spMkLst>
            <pc:docMk/>
            <pc:sldMk cId="2746533316" sldId="259"/>
            <ac:spMk id="27" creationId="{EEE96A74-B62B-4642-AB22-7776A5F48CE7}"/>
          </ac:spMkLst>
        </pc:spChg>
        <pc:spChg chg="del">
          <ac:chgData name="pronoma2001" userId="S::pronoma2001_gmail.com#ext#@iiitdacin.onmicrosoft.com::6447f7ac-79be-4ce9-905d-d396c8cb49ae" providerId="AD" clId="Web-{1AD861D8-24D1-4B2B-9C5F-D395D3643B58}" dt="2021-07-05T13:18:05.441" v="123"/>
          <ac:spMkLst>
            <pc:docMk/>
            <pc:sldMk cId="2746533316" sldId="259"/>
            <ac:spMk id="31" creationId="{6FB613AD-00EA-4831-B6D3-32608400EFBD}"/>
          </ac:spMkLst>
        </pc:spChg>
        <pc:spChg chg="add">
          <ac:chgData name="pronoma2001" userId="S::pronoma2001_gmail.com#ext#@iiitdacin.onmicrosoft.com::6447f7ac-79be-4ce9-905d-d396c8cb49ae" providerId="AD" clId="Web-{1AD861D8-24D1-4B2B-9C5F-D395D3643B58}" dt="2021-07-05T13:18:05.441" v="123"/>
          <ac:spMkLst>
            <pc:docMk/>
            <pc:sldMk cId="2746533316" sldId="259"/>
            <ac:spMk id="36" creationId="{EEE96A74-B62B-4642-AB22-7776A5F48CE7}"/>
          </ac:spMkLst>
        </pc:spChg>
        <pc:spChg chg="add">
          <ac:chgData name="pronoma2001" userId="S::pronoma2001_gmail.com#ext#@iiitdacin.onmicrosoft.com::6447f7ac-79be-4ce9-905d-d396c8cb49ae" providerId="AD" clId="Web-{1AD861D8-24D1-4B2B-9C5F-D395D3643B58}" dt="2021-07-05T13:18:05.441" v="123"/>
          <ac:spMkLst>
            <pc:docMk/>
            <pc:sldMk cId="2746533316" sldId="259"/>
            <ac:spMk id="40" creationId="{6FB613AD-00EA-4831-B6D3-32608400EFBD}"/>
          </ac:spMkLst>
        </pc:spChg>
        <pc:picChg chg="add mod">
          <ac:chgData name="pronoma2001" userId="S::pronoma2001_gmail.com#ext#@iiitdacin.onmicrosoft.com::6447f7ac-79be-4ce9-905d-d396c8cb49ae" providerId="AD" clId="Web-{1AD861D8-24D1-4B2B-9C5F-D395D3643B58}" dt="2021-07-05T13:18:05.441" v="123"/>
          <ac:picMkLst>
            <pc:docMk/>
            <pc:sldMk cId="2746533316" sldId="259"/>
            <ac:picMk id="3" creationId="{97104AF2-2277-40EA-B0F6-C0859BF8DF4A}"/>
          </ac:picMkLst>
        </pc:picChg>
        <pc:picChg chg="del">
          <ac:chgData name="pronoma2001" userId="S::pronoma2001_gmail.com#ext#@iiitdacin.onmicrosoft.com::6447f7ac-79be-4ce9-905d-d396c8cb49ae" providerId="AD" clId="Web-{1AD861D8-24D1-4B2B-9C5F-D395D3643B58}" dt="2021-07-05T13:17:24.003" v="121"/>
          <ac:picMkLst>
            <pc:docMk/>
            <pc:sldMk cId="2746533316" sldId="259"/>
            <ac:picMk id="22" creationId="{1A6ECD9A-99E0-4F65-BA47-22986D7149BC}"/>
          </ac:picMkLst>
        </pc:picChg>
        <pc:cxnChg chg="del">
          <ac:chgData name="pronoma2001" userId="S::pronoma2001_gmail.com#ext#@iiitdacin.onmicrosoft.com::6447f7ac-79be-4ce9-905d-d396c8cb49ae" providerId="AD" clId="Web-{1AD861D8-24D1-4B2B-9C5F-D395D3643B58}" dt="2021-07-05T13:18:05.441" v="123"/>
          <ac:cxnSpMkLst>
            <pc:docMk/>
            <pc:sldMk cId="2746533316" sldId="259"/>
            <ac:cxnSpMk id="29" creationId="{3A513CAD-9784-4D35-BAF9-1F7DDD697BDB}"/>
          </ac:cxnSpMkLst>
        </pc:cxnChg>
        <pc:cxnChg chg="add">
          <ac:chgData name="pronoma2001" userId="S::pronoma2001_gmail.com#ext#@iiitdacin.onmicrosoft.com::6447f7ac-79be-4ce9-905d-d396c8cb49ae" providerId="AD" clId="Web-{1AD861D8-24D1-4B2B-9C5F-D395D3643B58}" dt="2021-07-05T13:18:05.441" v="123"/>
          <ac:cxnSpMkLst>
            <pc:docMk/>
            <pc:sldMk cId="2746533316" sldId="259"/>
            <ac:cxnSpMk id="38" creationId="{3A513CAD-9784-4D35-BAF9-1F7DDD697BDB}"/>
          </ac:cxnSpMkLst>
        </pc:cxnChg>
      </pc:sldChg>
      <pc:sldChg chg="addSp delSp modSp add replId">
        <pc:chgData name="pronoma2001" userId="S::pronoma2001_gmail.com#ext#@iiitdacin.onmicrosoft.com::6447f7ac-79be-4ce9-905d-d396c8cb49ae" providerId="AD" clId="Web-{1AD861D8-24D1-4B2B-9C5F-D395D3643B58}" dt="2021-07-05T13:22:17.194" v="169" actId="20577"/>
        <pc:sldMkLst>
          <pc:docMk/>
          <pc:sldMk cId="337137918" sldId="260"/>
        </pc:sldMkLst>
        <pc:spChg chg="mod">
          <ac:chgData name="pronoma2001" userId="S::pronoma2001_gmail.com#ext#@iiitdacin.onmicrosoft.com::6447f7ac-79be-4ce9-905d-d396c8cb49ae" providerId="AD" clId="Web-{1AD861D8-24D1-4B2B-9C5F-D395D3643B58}" dt="2021-07-05T13:21:22.224" v="165" actId="20577"/>
          <ac:spMkLst>
            <pc:docMk/>
            <pc:sldMk cId="337137918" sldId="260"/>
            <ac:spMk id="2" creationId="{FCAB770F-0C73-4337-94F0-A6433156BEA4}"/>
          </ac:spMkLst>
        </pc:spChg>
        <pc:spChg chg="mod">
          <ac:chgData name="pronoma2001" userId="S::pronoma2001_gmail.com#ext#@iiitdacin.onmicrosoft.com::6447f7ac-79be-4ce9-905d-d396c8cb49ae" providerId="AD" clId="Web-{1AD861D8-24D1-4B2B-9C5F-D395D3643B58}" dt="2021-07-05T13:22:17.194" v="169" actId="20577"/>
          <ac:spMkLst>
            <pc:docMk/>
            <pc:sldMk cId="337137918" sldId="260"/>
            <ac:spMk id="14" creationId="{A35EE6AC-B5E5-441D-A1A6-37FE5D8AEA82}"/>
          </ac:spMkLst>
        </pc:spChg>
        <pc:picChg chg="add mod">
          <ac:chgData name="pronoma2001" userId="S::pronoma2001_gmail.com#ext#@iiitdacin.onmicrosoft.com::6447f7ac-79be-4ce9-905d-d396c8cb49ae" providerId="AD" clId="Web-{1AD861D8-24D1-4B2B-9C5F-D395D3643B58}" dt="2021-07-05T13:21:04.818" v="145" actId="1076"/>
          <ac:picMkLst>
            <pc:docMk/>
            <pc:sldMk cId="337137918" sldId="260"/>
            <ac:picMk id="3" creationId="{185376BA-D394-4690-B498-93577A7AB344}"/>
          </ac:picMkLst>
        </pc:picChg>
        <pc:picChg chg="del">
          <ac:chgData name="pronoma2001" userId="S::pronoma2001_gmail.com#ext#@iiitdacin.onmicrosoft.com::6447f7ac-79be-4ce9-905d-d396c8cb49ae" providerId="AD" clId="Web-{1AD861D8-24D1-4B2B-9C5F-D395D3643B58}" dt="2021-07-05T13:19:39.114" v="135"/>
          <ac:picMkLst>
            <pc:docMk/>
            <pc:sldMk cId="337137918" sldId="260"/>
            <ac:picMk id="22" creationId="{1A6ECD9A-99E0-4F65-BA47-22986D7149BC}"/>
          </ac:picMkLst>
        </pc:picChg>
      </pc:sldChg>
      <pc:sldChg chg="addSp delSp modSp add replId">
        <pc:chgData name="pronoma2001" userId="S::pronoma2001_gmail.com#ext#@iiitdacin.onmicrosoft.com::6447f7ac-79be-4ce9-905d-d396c8cb49ae" providerId="AD" clId="Web-{1AD861D8-24D1-4B2B-9C5F-D395D3643B58}" dt="2021-07-05T13:24:39.758" v="187" actId="20577"/>
        <pc:sldMkLst>
          <pc:docMk/>
          <pc:sldMk cId="2084165538" sldId="261"/>
        </pc:sldMkLst>
        <pc:spChg chg="mod">
          <ac:chgData name="pronoma2001" userId="S::pronoma2001_gmail.com#ext#@iiitdacin.onmicrosoft.com::6447f7ac-79be-4ce9-905d-d396c8cb49ae" providerId="AD" clId="Web-{1AD861D8-24D1-4B2B-9C5F-D395D3643B58}" dt="2021-07-05T13:24:20.930" v="183" actId="20577"/>
          <ac:spMkLst>
            <pc:docMk/>
            <pc:sldMk cId="2084165538" sldId="261"/>
            <ac:spMk id="2" creationId="{FCAB770F-0C73-4337-94F0-A6433156BEA4}"/>
          </ac:spMkLst>
        </pc:spChg>
        <pc:spChg chg="mod">
          <ac:chgData name="pronoma2001" userId="S::pronoma2001_gmail.com#ext#@iiitdacin.onmicrosoft.com::6447f7ac-79be-4ce9-905d-d396c8cb49ae" providerId="AD" clId="Web-{1AD861D8-24D1-4B2B-9C5F-D395D3643B58}" dt="2021-07-05T13:24:39.758" v="187" actId="20577"/>
          <ac:spMkLst>
            <pc:docMk/>
            <pc:sldMk cId="2084165538" sldId="261"/>
            <ac:spMk id="14" creationId="{A35EE6AC-B5E5-441D-A1A6-37FE5D8AEA82}"/>
          </ac:spMkLst>
        </pc:spChg>
        <pc:spChg chg="del">
          <ac:chgData name="pronoma2001" userId="S::pronoma2001_gmail.com#ext#@iiitdacin.onmicrosoft.com::6447f7ac-79be-4ce9-905d-d396c8cb49ae" providerId="AD" clId="Web-{1AD861D8-24D1-4B2B-9C5F-D395D3643B58}" dt="2021-07-05T13:24:06.351" v="173"/>
          <ac:spMkLst>
            <pc:docMk/>
            <pc:sldMk cId="2084165538" sldId="261"/>
            <ac:spMk id="27" creationId="{EEE96A74-B62B-4642-AB22-7776A5F48CE7}"/>
          </ac:spMkLst>
        </pc:spChg>
        <pc:spChg chg="del">
          <ac:chgData name="pronoma2001" userId="S::pronoma2001_gmail.com#ext#@iiitdacin.onmicrosoft.com::6447f7ac-79be-4ce9-905d-d396c8cb49ae" providerId="AD" clId="Web-{1AD861D8-24D1-4B2B-9C5F-D395D3643B58}" dt="2021-07-05T13:24:06.351" v="173"/>
          <ac:spMkLst>
            <pc:docMk/>
            <pc:sldMk cId="2084165538" sldId="261"/>
            <ac:spMk id="31" creationId="{6FB613AD-00EA-4831-B6D3-32608400EFBD}"/>
          </ac:spMkLst>
        </pc:spChg>
        <pc:spChg chg="add">
          <ac:chgData name="pronoma2001" userId="S::pronoma2001_gmail.com#ext#@iiitdacin.onmicrosoft.com::6447f7ac-79be-4ce9-905d-d396c8cb49ae" providerId="AD" clId="Web-{1AD861D8-24D1-4B2B-9C5F-D395D3643B58}" dt="2021-07-05T13:24:06.351" v="173"/>
          <ac:spMkLst>
            <pc:docMk/>
            <pc:sldMk cId="2084165538" sldId="261"/>
            <ac:spMk id="36" creationId="{EEE96A74-B62B-4642-AB22-7776A5F48CE7}"/>
          </ac:spMkLst>
        </pc:spChg>
        <pc:spChg chg="add">
          <ac:chgData name="pronoma2001" userId="S::pronoma2001_gmail.com#ext#@iiitdacin.onmicrosoft.com::6447f7ac-79be-4ce9-905d-d396c8cb49ae" providerId="AD" clId="Web-{1AD861D8-24D1-4B2B-9C5F-D395D3643B58}" dt="2021-07-05T13:24:06.351" v="173"/>
          <ac:spMkLst>
            <pc:docMk/>
            <pc:sldMk cId="2084165538" sldId="261"/>
            <ac:spMk id="40" creationId="{6FB613AD-00EA-4831-B6D3-32608400EFBD}"/>
          </ac:spMkLst>
        </pc:spChg>
        <pc:picChg chg="add mod">
          <ac:chgData name="pronoma2001" userId="S::pronoma2001_gmail.com#ext#@iiitdacin.onmicrosoft.com::6447f7ac-79be-4ce9-905d-d396c8cb49ae" providerId="AD" clId="Web-{1AD861D8-24D1-4B2B-9C5F-D395D3643B58}" dt="2021-07-05T13:24:06.351" v="173"/>
          <ac:picMkLst>
            <pc:docMk/>
            <pc:sldMk cId="2084165538" sldId="261"/>
            <ac:picMk id="3" creationId="{62A2B9FA-270A-4856-9749-83A2C125304A}"/>
          </ac:picMkLst>
        </pc:picChg>
        <pc:picChg chg="del">
          <ac:chgData name="pronoma2001" userId="S::pronoma2001_gmail.com#ext#@iiitdacin.onmicrosoft.com::6447f7ac-79be-4ce9-905d-d396c8cb49ae" providerId="AD" clId="Web-{1AD861D8-24D1-4B2B-9C5F-D395D3643B58}" dt="2021-07-05T13:22:39.756" v="170"/>
          <ac:picMkLst>
            <pc:docMk/>
            <pc:sldMk cId="2084165538" sldId="261"/>
            <ac:picMk id="22" creationId="{1A6ECD9A-99E0-4F65-BA47-22986D7149BC}"/>
          </ac:picMkLst>
        </pc:picChg>
        <pc:cxnChg chg="del">
          <ac:chgData name="pronoma2001" userId="S::pronoma2001_gmail.com#ext#@iiitdacin.onmicrosoft.com::6447f7ac-79be-4ce9-905d-d396c8cb49ae" providerId="AD" clId="Web-{1AD861D8-24D1-4B2B-9C5F-D395D3643B58}" dt="2021-07-05T13:24:06.351" v="173"/>
          <ac:cxnSpMkLst>
            <pc:docMk/>
            <pc:sldMk cId="2084165538" sldId="261"/>
            <ac:cxnSpMk id="29" creationId="{3A513CAD-9784-4D35-BAF9-1F7DDD697BDB}"/>
          </ac:cxnSpMkLst>
        </pc:cxnChg>
        <pc:cxnChg chg="add">
          <ac:chgData name="pronoma2001" userId="S::pronoma2001_gmail.com#ext#@iiitdacin.onmicrosoft.com::6447f7ac-79be-4ce9-905d-d396c8cb49ae" providerId="AD" clId="Web-{1AD861D8-24D1-4B2B-9C5F-D395D3643B58}" dt="2021-07-05T13:24:06.351" v="173"/>
          <ac:cxnSpMkLst>
            <pc:docMk/>
            <pc:sldMk cId="2084165538" sldId="261"/>
            <ac:cxnSpMk id="38" creationId="{3A513CAD-9784-4D35-BAF9-1F7DDD697BDB}"/>
          </ac:cxnSpMkLst>
        </pc:cxnChg>
      </pc:sldChg>
      <pc:sldChg chg="addSp delSp modSp add ord replId">
        <pc:chgData name="pronoma2001" userId="S::pronoma2001_gmail.com#ext#@iiitdacin.onmicrosoft.com::6447f7ac-79be-4ce9-905d-d396c8cb49ae" providerId="AD" clId="Web-{1AD861D8-24D1-4B2B-9C5F-D395D3643B58}" dt="2021-07-05T13:45:55.772" v="281" actId="20577"/>
        <pc:sldMkLst>
          <pc:docMk/>
          <pc:sldMk cId="759364594" sldId="262"/>
        </pc:sldMkLst>
        <pc:spChg chg="mod">
          <ac:chgData name="pronoma2001" userId="S::pronoma2001_gmail.com#ext#@iiitdacin.onmicrosoft.com::6447f7ac-79be-4ce9-905d-d396c8cb49ae" providerId="AD" clId="Web-{1AD861D8-24D1-4B2B-9C5F-D395D3643B58}" dt="2021-07-05T13:45:55.772" v="281" actId="20577"/>
          <ac:spMkLst>
            <pc:docMk/>
            <pc:sldMk cId="759364594" sldId="262"/>
            <ac:spMk id="2" creationId="{FCAB770F-0C73-4337-94F0-A6433156BEA4}"/>
          </ac:spMkLst>
        </pc:spChg>
        <pc:spChg chg="mod">
          <ac:chgData name="pronoma2001" userId="S::pronoma2001_gmail.com#ext#@iiitdacin.onmicrosoft.com::6447f7ac-79be-4ce9-905d-d396c8cb49ae" providerId="AD" clId="Web-{1AD861D8-24D1-4B2B-9C5F-D395D3643B58}" dt="2021-07-05T13:35:47.828" v="231"/>
          <ac:spMkLst>
            <pc:docMk/>
            <pc:sldMk cId="759364594" sldId="262"/>
            <ac:spMk id="14" creationId="{A35EE6AC-B5E5-441D-A1A6-37FE5D8AEA82}"/>
          </ac:spMkLst>
        </pc:spChg>
        <pc:spChg chg="del">
          <ac:chgData name="pronoma2001" userId="S::pronoma2001_gmail.com#ext#@iiitdacin.onmicrosoft.com::6447f7ac-79be-4ce9-905d-d396c8cb49ae" providerId="AD" clId="Web-{1AD861D8-24D1-4B2B-9C5F-D395D3643B58}" dt="2021-07-05T13:35:47.828" v="231"/>
          <ac:spMkLst>
            <pc:docMk/>
            <pc:sldMk cId="759364594" sldId="262"/>
            <ac:spMk id="27" creationId="{EEE96A74-B62B-4642-AB22-7776A5F48CE7}"/>
          </ac:spMkLst>
        </pc:spChg>
        <pc:spChg chg="del">
          <ac:chgData name="pronoma2001" userId="S::pronoma2001_gmail.com#ext#@iiitdacin.onmicrosoft.com::6447f7ac-79be-4ce9-905d-d396c8cb49ae" providerId="AD" clId="Web-{1AD861D8-24D1-4B2B-9C5F-D395D3643B58}" dt="2021-07-05T13:35:47.828" v="231"/>
          <ac:spMkLst>
            <pc:docMk/>
            <pc:sldMk cId="759364594" sldId="262"/>
            <ac:spMk id="31" creationId="{6FB613AD-00EA-4831-B6D3-32608400EFBD}"/>
          </ac:spMkLst>
        </pc:spChg>
        <pc:spChg chg="add">
          <ac:chgData name="pronoma2001" userId="S::pronoma2001_gmail.com#ext#@iiitdacin.onmicrosoft.com::6447f7ac-79be-4ce9-905d-d396c8cb49ae" providerId="AD" clId="Web-{1AD861D8-24D1-4B2B-9C5F-D395D3643B58}" dt="2021-07-05T13:35:47.828" v="231"/>
          <ac:spMkLst>
            <pc:docMk/>
            <pc:sldMk cId="759364594" sldId="262"/>
            <ac:spMk id="36" creationId="{EEE96A74-B62B-4642-AB22-7776A5F48CE7}"/>
          </ac:spMkLst>
        </pc:spChg>
        <pc:spChg chg="add">
          <ac:chgData name="pronoma2001" userId="S::pronoma2001_gmail.com#ext#@iiitdacin.onmicrosoft.com::6447f7ac-79be-4ce9-905d-d396c8cb49ae" providerId="AD" clId="Web-{1AD861D8-24D1-4B2B-9C5F-D395D3643B58}" dt="2021-07-05T13:35:47.828" v="231"/>
          <ac:spMkLst>
            <pc:docMk/>
            <pc:sldMk cId="759364594" sldId="262"/>
            <ac:spMk id="40" creationId="{6FB613AD-00EA-4831-B6D3-32608400EFBD}"/>
          </ac:spMkLst>
        </pc:spChg>
        <pc:picChg chg="add mod">
          <ac:chgData name="pronoma2001" userId="S::pronoma2001_gmail.com#ext#@iiitdacin.onmicrosoft.com::6447f7ac-79be-4ce9-905d-d396c8cb49ae" providerId="AD" clId="Web-{1AD861D8-24D1-4B2B-9C5F-D395D3643B58}" dt="2021-07-05T13:35:47.828" v="231"/>
          <ac:picMkLst>
            <pc:docMk/>
            <pc:sldMk cId="759364594" sldId="262"/>
            <ac:picMk id="3" creationId="{D8EAA82C-D7FE-41C9-8D47-594E0B700ADB}"/>
          </ac:picMkLst>
        </pc:picChg>
        <pc:picChg chg="del">
          <ac:chgData name="pronoma2001" userId="S::pronoma2001_gmail.com#ext#@iiitdacin.onmicrosoft.com::6447f7ac-79be-4ce9-905d-d396c8cb49ae" providerId="AD" clId="Web-{1AD861D8-24D1-4B2B-9C5F-D395D3643B58}" dt="2021-07-05T13:35:25.546" v="229"/>
          <ac:picMkLst>
            <pc:docMk/>
            <pc:sldMk cId="759364594" sldId="262"/>
            <ac:picMk id="22" creationId="{1A6ECD9A-99E0-4F65-BA47-22986D7149BC}"/>
          </ac:picMkLst>
        </pc:picChg>
        <pc:cxnChg chg="del">
          <ac:chgData name="pronoma2001" userId="S::pronoma2001_gmail.com#ext#@iiitdacin.onmicrosoft.com::6447f7ac-79be-4ce9-905d-d396c8cb49ae" providerId="AD" clId="Web-{1AD861D8-24D1-4B2B-9C5F-D395D3643B58}" dt="2021-07-05T13:35:47.828" v="231"/>
          <ac:cxnSpMkLst>
            <pc:docMk/>
            <pc:sldMk cId="759364594" sldId="262"/>
            <ac:cxnSpMk id="29" creationId="{3A513CAD-9784-4D35-BAF9-1F7DDD697BDB}"/>
          </ac:cxnSpMkLst>
        </pc:cxnChg>
        <pc:cxnChg chg="add">
          <ac:chgData name="pronoma2001" userId="S::pronoma2001_gmail.com#ext#@iiitdacin.onmicrosoft.com::6447f7ac-79be-4ce9-905d-d396c8cb49ae" providerId="AD" clId="Web-{1AD861D8-24D1-4B2B-9C5F-D395D3643B58}" dt="2021-07-05T13:35:47.828" v="231"/>
          <ac:cxnSpMkLst>
            <pc:docMk/>
            <pc:sldMk cId="759364594" sldId="262"/>
            <ac:cxnSpMk id="38" creationId="{3A513CAD-9784-4D35-BAF9-1F7DDD697BDB}"/>
          </ac:cxnSpMkLst>
        </pc:cxnChg>
      </pc:sldChg>
      <pc:sldChg chg="addSp delSp modSp add replId">
        <pc:chgData name="pronoma2001" userId="S::pronoma2001_gmail.com#ext#@iiitdacin.onmicrosoft.com::6447f7ac-79be-4ce9-905d-d396c8cb49ae" providerId="AD" clId="Web-{1AD861D8-24D1-4B2B-9C5F-D395D3643B58}" dt="2021-07-05T13:45:49.053" v="279" actId="20577"/>
        <pc:sldMkLst>
          <pc:docMk/>
          <pc:sldMk cId="2115957450" sldId="263"/>
        </pc:sldMkLst>
        <pc:spChg chg="mod">
          <ac:chgData name="pronoma2001" userId="S::pronoma2001_gmail.com#ext#@iiitdacin.onmicrosoft.com::6447f7ac-79be-4ce9-905d-d396c8cb49ae" providerId="AD" clId="Web-{1AD861D8-24D1-4B2B-9C5F-D395D3643B58}" dt="2021-07-05T13:45:49.053" v="279" actId="20577"/>
          <ac:spMkLst>
            <pc:docMk/>
            <pc:sldMk cId="2115957450" sldId="263"/>
            <ac:spMk id="2" creationId="{FCAB770F-0C73-4337-94F0-A6433156BEA4}"/>
          </ac:spMkLst>
        </pc:spChg>
        <pc:spChg chg="mod">
          <ac:chgData name="pronoma2001" userId="S::pronoma2001_gmail.com#ext#@iiitdacin.onmicrosoft.com::6447f7ac-79be-4ce9-905d-d396c8cb49ae" providerId="AD" clId="Web-{1AD861D8-24D1-4B2B-9C5F-D395D3643B58}" dt="2021-07-05T13:39:00.939" v="241" actId="20577"/>
          <ac:spMkLst>
            <pc:docMk/>
            <pc:sldMk cId="2115957450" sldId="263"/>
            <ac:spMk id="14" creationId="{A35EE6AC-B5E5-441D-A1A6-37FE5D8AEA82}"/>
          </ac:spMkLst>
        </pc:spChg>
        <pc:spChg chg="del">
          <ac:chgData name="pronoma2001" userId="S::pronoma2001_gmail.com#ext#@iiitdacin.onmicrosoft.com::6447f7ac-79be-4ce9-905d-d396c8cb49ae" providerId="AD" clId="Web-{1AD861D8-24D1-4B2B-9C5F-D395D3643B58}" dt="2021-07-05T13:38:24.298" v="239"/>
          <ac:spMkLst>
            <pc:docMk/>
            <pc:sldMk cId="2115957450" sldId="263"/>
            <ac:spMk id="36" creationId="{EEE96A74-B62B-4642-AB22-7776A5F48CE7}"/>
          </ac:spMkLst>
        </pc:spChg>
        <pc:spChg chg="del">
          <ac:chgData name="pronoma2001" userId="S::pronoma2001_gmail.com#ext#@iiitdacin.onmicrosoft.com::6447f7ac-79be-4ce9-905d-d396c8cb49ae" providerId="AD" clId="Web-{1AD861D8-24D1-4B2B-9C5F-D395D3643B58}" dt="2021-07-05T13:38:24.298" v="239"/>
          <ac:spMkLst>
            <pc:docMk/>
            <pc:sldMk cId="2115957450" sldId="263"/>
            <ac:spMk id="40" creationId="{6FB613AD-00EA-4831-B6D3-32608400EFBD}"/>
          </ac:spMkLst>
        </pc:spChg>
        <pc:spChg chg="add">
          <ac:chgData name="pronoma2001" userId="S::pronoma2001_gmail.com#ext#@iiitdacin.onmicrosoft.com::6447f7ac-79be-4ce9-905d-d396c8cb49ae" providerId="AD" clId="Web-{1AD861D8-24D1-4B2B-9C5F-D395D3643B58}" dt="2021-07-05T13:38:24.298" v="239"/>
          <ac:spMkLst>
            <pc:docMk/>
            <pc:sldMk cId="2115957450" sldId="263"/>
            <ac:spMk id="45" creationId="{EEE96A74-B62B-4642-AB22-7776A5F48CE7}"/>
          </ac:spMkLst>
        </pc:spChg>
        <pc:spChg chg="add">
          <ac:chgData name="pronoma2001" userId="S::pronoma2001_gmail.com#ext#@iiitdacin.onmicrosoft.com::6447f7ac-79be-4ce9-905d-d396c8cb49ae" providerId="AD" clId="Web-{1AD861D8-24D1-4B2B-9C5F-D395D3643B58}" dt="2021-07-05T13:38:24.298" v="239"/>
          <ac:spMkLst>
            <pc:docMk/>
            <pc:sldMk cId="2115957450" sldId="263"/>
            <ac:spMk id="49" creationId="{6FB613AD-00EA-4831-B6D3-32608400EFBD}"/>
          </ac:spMkLst>
        </pc:spChg>
        <pc:picChg chg="del">
          <ac:chgData name="pronoma2001" userId="S::pronoma2001_gmail.com#ext#@iiitdacin.onmicrosoft.com::6447f7ac-79be-4ce9-905d-d396c8cb49ae" providerId="AD" clId="Web-{1AD861D8-24D1-4B2B-9C5F-D395D3643B58}" dt="2021-07-05T13:38:03.907" v="237"/>
          <ac:picMkLst>
            <pc:docMk/>
            <pc:sldMk cId="2115957450" sldId="263"/>
            <ac:picMk id="3" creationId="{D8EAA82C-D7FE-41C9-8D47-594E0B700ADB}"/>
          </ac:picMkLst>
        </pc:picChg>
        <pc:picChg chg="add mod">
          <ac:chgData name="pronoma2001" userId="S::pronoma2001_gmail.com#ext#@iiitdacin.onmicrosoft.com::6447f7ac-79be-4ce9-905d-d396c8cb49ae" providerId="AD" clId="Web-{1AD861D8-24D1-4B2B-9C5F-D395D3643B58}" dt="2021-07-05T13:38:24.298" v="239"/>
          <ac:picMkLst>
            <pc:docMk/>
            <pc:sldMk cId="2115957450" sldId="263"/>
            <ac:picMk id="4" creationId="{F2A098D8-DA08-43D7-A095-37A8BA3A14EC}"/>
          </ac:picMkLst>
        </pc:picChg>
        <pc:cxnChg chg="del">
          <ac:chgData name="pronoma2001" userId="S::pronoma2001_gmail.com#ext#@iiitdacin.onmicrosoft.com::6447f7ac-79be-4ce9-905d-d396c8cb49ae" providerId="AD" clId="Web-{1AD861D8-24D1-4B2B-9C5F-D395D3643B58}" dt="2021-07-05T13:38:24.298" v="239"/>
          <ac:cxnSpMkLst>
            <pc:docMk/>
            <pc:sldMk cId="2115957450" sldId="263"/>
            <ac:cxnSpMk id="38" creationId="{3A513CAD-9784-4D35-BAF9-1F7DDD697BDB}"/>
          </ac:cxnSpMkLst>
        </pc:cxnChg>
        <pc:cxnChg chg="add">
          <ac:chgData name="pronoma2001" userId="S::pronoma2001_gmail.com#ext#@iiitdacin.onmicrosoft.com::6447f7ac-79be-4ce9-905d-d396c8cb49ae" providerId="AD" clId="Web-{1AD861D8-24D1-4B2B-9C5F-D395D3643B58}" dt="2021-07-05T13:38:24.298" v="239"/>
          <ac:cxnSpMkLst>
            <pc:docMk/>
            <pc:sldMk cId="2115957450" sldId="263"/>
            <ac:cxnSpMk id="47" creationId="{3A513CAD-9784-4D35-BAF9-1F7DDD697BDB}"/>
          </ac:cxnSpMkLst>
        </pc:cxnChg>
      </pc:sldChg>
      <pc:sldChg chg="delSp modSp add replId">
        <pc:chgData name="pronoma2001" userId="S::pronoma2001_gmail.com#ext#@iiitdacin.onmicrosoft.com::6447f7ac-79be-4ce9-905d-d396c8cb49ae" providerId="AD" clId="Web-{1AD861D8-24D1-4B2B-9C5F-D395D3643B58}" dt="2021-07-05T13:50:44.556" v="315" actId="20577"/>
        <pc:sldMkLst>
          <pc:docMk/>
          <pc:sldMk cId="3420108603" sldId="264"/>
        </pc:sldMkLst>
        <pc:spChg chg="mod">
          <ac:chgData name="pronoma2001" userId="S::pronoma2001_gmail.com#ext#@iiitdacin.onmicrosoft.com::6447f7ac-79be-4ce9-905d-d396c8cb49ae" providerId="AD" clId="Web-{1AD861D8-24D1-4B2B-9C5F-D395D3643B58}" dt="2021-07-05T13:42:59.786" v="257" actId="20577"/>
          <ac:spMkLst>
            <pc:docMk/>
            <pc:sldMk cId="3420108603" sldId="264"/>
            <ac:spMk id="2" creationId="{FCAB770F-0C73-4337-94F0-A6433156BEA4}"/>
          </ac:spMkLst>
        </pc:spChg>
        <pc:spChg chg="mod">
          <ac:chgData name="pronoma2001" userId="S::pronoma2001_gmail.com#ext#@iiitdacin.onmicrosoft.com::6447f7ac-79be-4ce9-905d-d396c8cb49ae" providerId="AD" clId="Web-{1AD861D8-24D1-4B2B-9C5F-D395D3643B58}" dt="2021-07-05T13:50:44.556" v="315" actId="20577"/>
          <ac:spMkLst>
            <pc:docMk/>
            <pc:sldMk cId="3420108603" sldId="264"/>
            <ac:spMk id="14" creationId="{A35EE6AC-B5E5-441D-A1A6-37FE5D8AEA82}"/>
          </ac:spMkLst>
        </pc:spChg>
        <pc:picChg chg="del">
          <ac:chgData name="pronoma2001" userId="S::pronoma2001_gmail.com#ext#@iiitdacin.onmicrosoft.com::6447f7ac-79be-4ce9-905d-d396c8cb49ae" providerId="AD" clId="Web-{1AD861D8-24D1-4B2B-9C5F-D395D3643B58}" dt="2021-07-05T13:43:00.973" v="258"/>
          <ac:picMkLst>
            <pc:docMk/>
            <pc:sldMk cId="3420108603" sldId="264"/>
            <ac:picMk id="3" creationId="{62A2B9FA-270A-4856-9749-83A2C125304A}"/>
          </ac:picMkLst>
        </pc:picChg>
      </pc:sldChg>
      <pc:sldChg chg="modSp add del replId">
        <pc:chgData name="pronoma2001" userId="S::pronoma2001_gmail.com#ext#@iiitdacin.onmicrosoft.com::6447f7ac-79be-4ce9-905d-d396c8cb49ae" providerId="AD" clId="Web-{1AD861D8-24D1-4B2B-9C5F-D395D3643B58}" dt="2021-07-05T16:35:27.090" v="385"/>
        <pc:sldMkLst>
          <pc:docMk/>
          <pc:sldMk cId="2683488972" sldId="265"/>
        </pc:sldMkLst>
        <pc:spChg chg="mod">
          <ac:chgData name="pronoma2001" userId="S::pronoma2001_gmail.com#ext#@iiitdacin.onmicrosoft.com::6447f7ac-79be-4ce9-905d-d396c8cb49ae" providerId="AD" clId="Web-{1AD861D8-24D1-4B2B-9C5F-D395D3643B58}" dt="2021-07-05T13:49:04.805" v="287" actId="20577"/>
          <ac:spMkLst>
            <pc:docMk/>
            <pc:sldMk cId="2683488972" sldId="265"/>
            <ac:spMk id="2" creationId="{FCAB770F-0C73-4337-94F0-A6433156BEA4}"/>
          </ac:spMkLst>
        </pc:spChg>
        <pc:spChg chg="mod">
          <ac:chgData name="pronoma2001" userId="S::pronoma2001_gmail.com#ext#@iiitdacin.onmicrosoft.com::6447f7ac-79be-4ce9-905d-d396c8cb49ae" providerId="AD" clId="Web-{1AD861D8-24D1-4B2B-9C5F-D395D3643B58}" dt="2021-07-05T13:49:41.540" v="308" actId="20577"/>
          <ac:spMkLst>
            <pc:docMk/>
            <pc:sldMk cId="2683488972" sldId="265"/>
            <ac:spMk id="14" creationId="{A35EE6AC-B5E5-441D-A1A6-37FE5D8AEA82}"/>
          </ac:spMkLst>
        </pc:spChg>
      </pc:sldChg>
      <pc:sldChg chg="new del">
        <pc:chgData name="pronoma2001" userId="S::pronoma2001_gmail.com#ext#@iiitdacin.onmicrosoft.com::6447f7ac-79be-4ce9-905d-d396c8cb49ae" providerId="AD" clId="Web-{1AD861D8-24D1-4B2B-9C5F-D395D3643B58}" dt="2021-07-05T13:46:17.335" v="283"/>
        <pc:sldMkLst>
          <pc:docMk/>
          <pc:sldMk cId="3430952389" sldId="265"/>
        </pc:sldMkLst>
      </pc:sldChg>
      <pc:sldChg chg="new del">
        <pc:chgData name="pronoma2001" userId="S::pronoma2001_gmail.com#ext#@iiitdacin.onmicrosoft.com::6447f7ac-79be-4ce9-905d-d396c8cb49ae" providerId="AD" clId="Web-{1AD861D8-24D1-4B2B-9C5F-D395D3643B58}" dt="2021-07-05T14:43:16.907" v="319"/>
        <pc:sldMkLst>
          <pc:docMk/>
          <pc:sldMk cId="1019318231" sldId="266"/>
        </pc:sldMkLst>
      </pc:sldChg>
      <pc:sldChg chg="modSp add replId">
        <pc:chgData name="pronoma2001" userId="S::pronoma2001_gmail.com#ext#@iiitdacin.onmicrosoft.com::6447f7ac-79be-4ce9-905d-d396c8cb49ae" providerId="AD" clId="Web-{1AD861D8-24D1-4B2B-9C5F-D395D3643B58}" dt="2021-07-05T14:51:11.242" v="383" actId="20577"/>
        <pc:sldMkLst>
          <pc:docMk/>
          <pc:sldMk cId="3346452776" sldId="266"/>
        </pc:sldMkLst>
        <pc:spChg chg="mod">
          <ac:chgData name="pronoma2001" userId="S::pronoma2001_gmail.com#ext#@iiitdacin.onmicrosoft.com::6447f7ac-79be-4ce9-905d-d396c8cb49ae" providerId="AD" clId="Web-{1AD861D8-24D1-4B2B-9C5F-D395D3643B58}" dt="2021-07-05T14:44:33.408" v="334" actId="20577"/>
          <ac:spMkLst>
            <pc:docMk/>
            <pc:sldMk cId="3346452776" sldId="266"/>
            <ac:spMk id="2" creationId="{FCAB770F-0C73-4337-94F0-A6433156BEA4}"/>
          </ac:spMkLst>
        </pc:spChg>
        <pc:spChg chg="mod">
          <ac:chgData name="pronoma2001" userId="S::pronoma2001_gmail.com#ext#@iiitdacin.onmicrosoft.com::6447f7ac-79be-4ce9-905d-d396c8cb49ae" providerId="AD" clId="Web-{1AD861D8-24D1-4B2B-9C5F-D395D3643B58}" dt="2021-07-05T14:51:11.242" v="383" actId="20577"/>
          <ac:spMkLst>
            <pc:docMk/>
            <pc:sldMk cId="3346452776" sldId="266"/>
            <ac:spMk id="14" creationId="{A35EE6AC-B5E5-441D-A1A6-37FE5D8AEA82}"/>
          </ac:spMkLst>
        </pc:spChg>
      </pc:sldChg>
      <pc:sldMasterChg chg="del delSldLayout">
        <pc:chgData name="pronoma2001" userId="S::pronoma2001_gmail.com#ext#@iiitdacin.onmicrosoft.com::6447f7ac-79be-4ce9-905d-d396c8cb49ae" providerId="AD" clId="Web-{1AD861D8-24D1-4B2B-9C5F-D395D3643B58}" dt="2021-07-05T12:53:16.284" v="4"/>
        <pc:sldMasterMkLst>
          <pc:docMk/>
          <pc:sldMasterMk cId="2460954070" sldId="2147483660"/>
        </pc:sldMasterMkLst>
        <pc:sldLayoutChg chg="del">
          <pc:chgData name="pronoma2001" userId="S::pronoma2001_gmail.com#ext#@iiitdacin.onmicrosoft.com::6447f7ac-79be-4ce9-905d-d396c8cb49ae" providerId="AD" clId="Web-{1AD861D8-24D1-4B2B-9C5F-D395D3643B58}" dt="2021-07-05T12:53:16.284" v="4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pronoma2001" userId="S::pronoma2001_gmail.com#ext#@iiitdacin.onmicrosoft.com::6447f7ac-79be-4ce9-905d-d396c8cb49ae" providerId="AD" clId="Web-{1AD861D8-24D1-4B2B-9C5F-D395D3643B58}" dt="2021-07-05T12:53:16.284" v="4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pronoma2001" userId="S::pronoma2001_gmail.com#ext#@iiitdacin.onmicrosoft.com::6447f7ac-79be-4ce9-905d-d396c8cb49ae" providerId="AD" clId="Web-{1AD861D8-24D1-4B2B-9C5F-D395D3643B58}" dt="2021-07-05T12:53:16.284" v="4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pronoma2001" userId="S::pronoma2001_gmail.com#ext#@iiitdacin.onmicrosoft.com::6447f7ac-79be-4ce9-905d-d396c8cb49ae" providerId="AD" clId="Web-{1AD861D8-24D1-4B2B-9C5F-D395D3643B58}" dt="2021-07-05T12:53:16.284" v="4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pronoma2001" userId="S::pronoma2001_gmail.com#ext#@iiitdacin.onmicrosoft.com::6447f7ac-79be-4ce9-905d-d396c8cb49ae" providerId="AD" clId="Web-{1AD861D8-24D1-4B2B-9C5F-D395D3643B58}" dt="2021-07-05T12:53:16.284" v="4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pronoma2001" userId="S::pronoma2001_gmail.com#ext#@iiitdacin.onmicrosoft.com::6447f7ac-79be-4ce9-905d-d396c8cb49ae" providerId="AD" clId="Web-{1AD861D8-24D1-4B2B-9C5F-D395D3643B58}" dt="2021-07-05T12:53:16.284" v="4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pronoma2001" userId="S::pronoma2001_gmail.com#ext#@iiitdacin.onmicrosoft.com::6447f7ac-79be-4ce9-905d-d396c8cb49ae" providerId="AD" clId="Web-{1AD861D8-24D1-4B2B-9C5F-D395D3643B58}" dt="2021-07-05T12:53:16.284" v="4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pronoma2001" userId="S::pronoma2001_gmail.com#ext#@iiitdacin.onmicrosoft.com::6447f7ac-79be-4ce9-905d-d396c8cb49ae" providerId="AD" clId="Web-{1AD861D8-24D1-4B2B-9C5F-D395D3643B58}" dt="2021-07-05T12:53:16.284" v="4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pronoma2001" userId="S::pronoma2001_gmail.com#ext#@iiitdacin.onmicrosoft.com::6447f7ac-79be-4ce9-905d-d396c8cb49ae" providerId="AD" clId="Web-{1AD861D8-24D1-4B2B-9C5F-D395D3643B58}" dt="2021-07-05T12:53:16.284" v="4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pronoma2001" userId="S::pronoma2001_gmail.com#ext#@iiitdacin.onmicrosoft.com::6447f7ac-79be-4ce9-905d-d396c8cb49ae" providerId="AD" clId="Web-{1AD861D8-24D1-4B2B-9C5F-D395D3643B58}" dt="2021-07-05T12:53:16.284" v="4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pronoma2001" userId="S::pronoma2001_gmail.com#ext#@iiitdacin.onmicrosoft.com::6447f7ac-79be-4ce9-905d-d396c8cb49ae" providerId="AD" clId="Web-{1AD861D8-24D1-4B2B-9C5F-D395D3643B58}" dt="2021-07-05T12:53:16.284" v="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pronoma2001" userId="S::pronoma2001_gmail.com#ext#@iiitdacin.onmicrosoft.com::6447f7ac-79be-4ce9-905d-d396c8cb49ae" providerId="AD" clId="Web-{1AD861D8-24D1-4B2B-9C5F-D395D3643B58}" dt="2021-07-05T12:53:16.284" v="4"/>
        <pc:sldMasterMkLst>
          <pc:docMk/>
          <pc:sldMasterMk cId="1084813751" sldId="2147483685"/>
        </pc:sldMasterMkLst>
        <pc:sldLayoutChg chg="add">
          <pc:chgData name="pronoma2001" userId="S::pronoma2001_gmail.com#ext#@iiitdacin.onmicrosoft.com::6447f7ac-79be-4ce9-905d-d396c8cb49ae" providerId="AD" clId="Web-{1AD861D8-24D1-4B2B-9C5F-D395D3643B58}" dt="2021-07-05T12:53:16.284" v="4"/>
          <pc:sldLayoutMkLst>
            <pc:docMk/>
            <pc:sldMasterMk cId="1084813751" sldId="2147483685"/>
            <pc:sldLayoutMk cId="1869909025" sldId="2147483674"/>
          </pc:sldLayoutMkLst>
        </pc:sldLayoutChg>
        <pc:sldLayoutChg chg="add">
          <pc:chgData name="pronoma2001" userId="S::pronoma2001_gmail.com#ext#@iiitdacin.onmicrosoft.com::6447f7ac-79be-4ce9-905d-d396c8cb49ae" providerId="AD" clId="Web-{1AD861D8-24D1-4B2B-9C5F-D395D3643B58}" dt="2021-07-05T12:53:16.284" v="4"/>
          <pc:sldLayoutMkLst>
            <pc:docMk/>
            <pc:sldMasterMk cId="1084813751" sldId="2147483685"/>
            <pc:sldLayoutMk cId="3171164847" sldId="2147483675"/>
          </pc:sldLayoutMkLst>
        </pc:sldLayoutChg>
        <pc:sldLayoutChg chg="add">
          <pc:chgData name="pronoma2001" userId="S::pronoma2001_gmail.com#ext#@iiitdacin.onmicrosoft.com::6447f7ac-79be-4ce9-905d-d396c8cb49ae" providerId="AD" clId="Web-{1AD861D8-24D1-4B2B-9C5F-D395D3643B58}" dt="2021-07-05T12:53:16.284" v="4"/>
          <pc:sldLayoutMkLst>
            <pc:docMk/>
            <pc:sldMasterMk cId="1084813751" sldId="2147483685"/>
            <pc:sldLayoutMk cId="2498006317" sldId="2147483676"/>
          </pc:sldLayoutMkLst>
        </pc:sldLayoutChg>
        <pc:sldLayoutChg chg="add">
          <pc:chgData name="pronoma2001" userId="S::pronoma2001_gmail.com#ext#@iiitdacin.onmicrosoft.com::6447f7ac-79be-4ce9-905d-d396c8cb49ae" providerId="AD" clId="Web-{1AD861D8-24D1-4B2B-9C5F-D395D3643B58}" dt="2021-07-05T12:53:16.284" v="4"/>
          <pc:sldLayoutMkLst>
            <pc:docMk/>
            <pc:sldMasterMk cId="1084813751" sldId="2147483685"/>
            <pc:sldLayoutMk cId="560971578" sldId="2147483677"/>
          </pc:sldLayoutMkLst>
        </pc:sldLayoutChg>
        <pc:sldLayoutChg chg="add">
          <pc:chgData name="pronoma2001" userId="S::pronoma2001_gmail.com#ext#@iiitdacin.onmicrosoft.com::6447f7ac-79be-4ce9-905d-d396c8cb49ae" providerId="AD" clId="Web-{1AD861D8-24D1-4B2B-9C5F-D395D3643B58}" dt="2021-07-05T12:53:16.284" v="4"/>
          <pc:sldLayoutMkLst>
            <pc:docMk/>
            <pc:sldMasterMk cId="1084813751" sldId="2147483685"/>
            <pc:sldLayoutMk cId="2328036188" sldId="2147483678"/>
          </pc:sldLayoutMkLst>
        </pc:sldLayoutChg>
        <pc:sldLayoutChg chg="add">
          <pc:chgData name="pronoma2001" userId="S::pronoma2001_gmail.com#ext#@iiitdacin.onmicrosoft.com::6447f7ac-79be-4ce9-905d-d396c8cb49ae" providerId="AD" clId="Web-{1AD861D8-24D1-4B2B-9C5F-D395D3643B58}" dt="2021-07-05T12:53:16.284" v="4"/>
          <pc:sldLayoutMkLst>
            <pc:docMk/>
            <pc:sldMasterMk cId="1084813751" sldId="2147483685"/>
            <pc:sldLayoutMk cId="4035290334" sldId="2147483679"/>
          </pc:sldLayoutMkLst>
        </pc:sldLayoutChg>
        <pc:sldLayoutChg chg="add">
          <pc:chgData name="pronoma2001" userId="S::pronoma2001_gmail.com#ext#@iiitdacin.onmicrosoft.com::6447f7ac-79be-4ce9-905d-d396c8cb49ae" providerId="AD" clId="Web-{1AD861D8-24D1-4B2B-9C5F-D395D3643B58}" dt="2021-07-05T12:53:16.284" v="4"/>
          <pc:sldLayoutMkLst>
            <pc:docMk/>
            <pc:sldMasterMk cId="1084813751" sldId="2147483685"/>
            <pc:sldLayoutMk cId="239352320" sldId="2147483680"/>
          </pc:sldLayoutMkLst>
        </pc:sldLayoutChg>
        <pc:sldLayoutChg chg="add">
          <pc:chgData name="pronoma2001" userId="S::pronoma2001_gmail.com#ext#@iiitdacin.onmicrosoft.com::6447f7ac-79be-4ce9-905d-d396c8cb49ae" providerId="AD" clId="Web-{1AD861D8-24D1-4B2B-9C5F-D395D3643B58}" dt="2021-07-05T12:53:16.284" v="4"/>
          <pc:sldLayoutMkLst>
            <pc:docMk/>
            <pc:sldMasterMk cId="1084813751" sldId="2147483685"/>
            <pc:sldLayoutMk cId="2812180807" sldId="2147483681"/>
          </pc:sldLayoutMkLst>
        </pc:sldLayoutChg>
        <pc:sldLayoutChg chg="add">
          <pc:chgData name="pronoma2001" userId="S::pronoma2001_gmail.com#ext#@iiitdacin.onmicrosoft.com::6447f7ac-79be-4ce9-905d-d396c8cb49ae" providerId="AD" clId="Web-{1AD861D8-24D1-4B2B-9C5F-D395D3643B58}" dt="2021-07-05T12:53:16.284" v="4"/>
          <pc:sldLayoutMkLst>
            <pc:docMk/>
            <pc:sldMasterMk cId="1084813751" sldId="2147483685"/>
            <pc:sldLayoutMk cId="58416047" sldId="2147483682"/>
          </pc:sldLayoutMkLst>
        </pc:sldLayoutChg>
        <pc:sldLayoutChg chg="add">
          <pc:chgData name="pronoma2001" userId="S::pronoma2001_gmail.com#ext#@iiitdacin.onmicrosoft.com::6447f7ac-79be-4ce9-905d-d396c8cb49ae" providerId="AD" clId="Web-{1AD861D8-24D1-4B2B-9C5F-D395D3643B58}" dt="2021-07-05T12:53:16.284" v="4"/>
          <pc:sldLayoutMkLst>
            <pc:docMk/>
            <pc:sldMasterMk cId="1084813751" sldId="2147483685"/>
            <pc:sldLayoutMk cId="1666838798" sldId="2147483683"/>
          </pc:sldLayoutMkLst>
        </pc:sldLayoutChg>
        <pc:sldLayoutChg chg="add">
          <pc:chgData name="pronoma2001" userId="S::pronoma2001_gmail.com#ext#@iiitdacin.onmicrosoft.com::6447f7ac-79be-4ce9-905d-d396c8cb49ae" providerId="AD" clId="Web-{1AD861D8-24D1-4B2B-9C5F-D395D3643B58}" dt="2021-07-05T12:53:16.284" v="4"/>
          <pc:sldLayoutMkLst>
            <pc:docMk/>
            <pc:sldMasterMk cId="1084813751" sldId="2147483685"/>
            <pc:sldLayoutMk cId="648997217" sldId="2147483684"/>
          </pc:sldLayoutMkLst>
        </pc:sldLayoutChg>
      </pc:sldMasterChg>
    </pc:docChg>
  </pc:docChgLst>
  <pc:docChgLst>
    <pc:chgData name="pronoma2001" userId="S::pronoma2001_gmail.com#ext#@iiitdacin.onmicrosoft.com::6447f7ac-79be-4ce9-905d-d396c8cb49ae" providerId="AD" clId="Web-{91119D6E-651B-4D96-8885-95EC84966B18}"/>
    <pc:docChg chg="addSld modSld">
      <pc:chgData name="pronoma2001" userId="S::pronoma2001_gmail.com#ext#@iiitdacin.onmicrosoft.com::6447f7ac-79be-4ce9-905d-d396c8cb49ae" providerId="AD" clId="Web-{91119D6E-651B-4D96-8885-95EC84966B18}" dt="2021-07-09T07:04:22.661" v="741" actId="20577"/>
      <pc:docMkLst>
        <pc:docMk/>
      </pc:docMkLst>
      <pc:sldChg chg="modSp">
        <pc:chgData name="pronoma2001" userId="S::pronoma2001_gmail.com#ext#@iiitdacin.onmicrosoft.com::6447f7ac-79be-4ce9-905d-d396c8cb49ae" providerId="AD" clId="Web-{91119D6E-651B-4D96-8885-95EC84966B18}" dt="2021-07-09T06:46:31.577" v="587" actId="20577"/>
        <pc:sldMkLst>
          <pc:docMk/>
          <pc:sldMk cId="227459485" sldId="273"/>
        </pc:sldMkLst>
        <pc:spChg chg="mod">
          <ac:chgData name="pronoma2001" userId="S::pronoma2001_gmail.com#ext#@iiitdacin.onmicrosoft.com::6447f7ac-79be-4ce9-905d-d396c8cb49ae" providerId="AD" clId="Web-{91119D6E-651B-4D96-8885-95EC84966B18}" dt="2021-07-09T06:46:31.577" v="587" actId="20577"/>
          <ac:spMkLst>
            <pc:docMk/>
            <pc:sldMk cId="227459485" sldId="273"/>
            <ac:spMk id="3" creationId="{C509254E-6040-498A-ACE4-25C553527C05}"/>
          </ac:spMkLst>
        </pc:spChg>
      </pc:sldChg>
      <pc:sldChg chg="modSp new">
        <pc:chgData name="pronoma2001" userId="S::pronoma2001_gmail.com#ext#@iiitdacin.onmicrosoft.com::6447f7ac-79be-4ce9-905d-d396c8cb49ae" providerId="AD" clId="Web-{91119D6E-651B-4D96-8885-95EC84966B18}" dt="2021-07-09T06:44:16.202" v="573" actId="20577"/>
        <pc:sldMkLst>
          <pc:docMk/>
          <pc:sldMk cId="3969040824" sldId="281"/>
        </pc:sldMkLst>
        <pc:spChg chg="mod">
          <ac:chgData name="pronoma2001" userId="S::pronoma2001_gmail.com#ext#@iiitdacin.onmicrosoft.com::6447f7ac-79be-4ce9-905d-d396c8cb49ae" providerId="AD" clId="Web-{91119D6E-651B-4D96-8885-95EC84966B18}" dt="2021-07-09T06:02:22.595" v="6" actId="20577"/>
          <ac:spMkLst>
            <pc:docMk/>
            <pc:sldMk cId="3969040824" sldId="281"/>
            <ac:spMk id="2" creationId="{A5734E60-70CF-432D-B121-73493FE0D20D}"/>
          </ac:spMkLst>
        </pc:spChg>
        <pc:spChg chg="mod">
          <ac:chgData name="pronoma2001" userId="S::pronoma2001_gmail.com#ext#@iiitdacin.onmicrosoft.com::6447f7ac-79be-4ce9-905d-d396c8cb49ae" providerId="AD" clId="Web-{91119D6E-651B-4D96-8885-95EC84966B18}" dt="2021-07-09T06:44:16.202" v="573" actId="20577"/>
          <ac:spMkLst>
            <pc:docMk/>
            <pc:sldMk cId="3969040824" sldId="281"/>
            <ac:spMk id="3" creationId="{243CD916-34D0-48E1-92B3-E3DE2BFE5CAF}"/>
          </ac:spMkLst>
        </pc:spChg>
      </pc:sldChg>
      <pc:sldChg chg="modSp new">
        <pc:chgData name="pronoma2001" userId="S::pronoma2001_gmail.com#ext#@iiitdacin.onmicrosoft.com::6447f7ac-79be-4ce9-905d-d396c8cb49ae" providerId="AD" clId="Web-{91119D6E-651B-4D96-8885-95EC84966B18}" dt="2021-07-09T07:04:22.661" v="741" actId="20577"/>
        <pc:sldMkLst>
          <pc:docMk/>
          <pc:sldMk cId="710275837" sldId="282"/>
        </pc:sldMkLst>
        <pc:spChg chg="mod">
          <ac:chgData name="pronoma2001" userId="S::pronoma2001_gmail.com#ext#@iiitdacin.onmicrosoft.com::6447f7ac-79be-4ce9-905d-d396c8cb49ae" providerId="AD" clId="Web-{91119D6E-651B-4D96-8885-95EC84966B18}" dt="2021-07-09T06:49:53.781" v="590" actId="20577"/>
          <ac:spMkLst>
            <pc:docMk/>
            <pc:sldMk cId="710275837" sldId="282"/>
            <ac:spMk id="2" creationId="{916704E7-7A4B-408A-BAA8-C921FCEDF428}"/>
          </ac:spMkLst>
        </pc:spChg>
        <pc:spChg chg="mod">
          <ac:chgData name="pronoma2001" userId="S::pronoma2001_gmail.com#ext#@iiitdacin.onmicrosoft.com::6447f7ac-79be-4ce9-905d-d396c8cb49ae" providerId="AD" clId="Web-{91119D6E-651B-4D96-8885-95EC84966B18}" dt="2021-07-09T07:04:22.661" v="741" actId="20577"/>
          <ac:spMkLst>
            <pc:docMk/>
            <pc:sldMk cId="710275837" sldId="282"/>
            <ac:spMk id="3" creationId="{7AF601E9-B41C-45E6-B28E-7313423DBBF3}"/>
          </ac:spMkLst>
        </pc:spChg>
      </pc:sldChg>
    </pc:docChg>
  </pc:docChgLst>
  <pc:docChgLst>
    <pc:chgData clId="Web-{1AD861D8-24D1-4B2B-9C5F-D395D3643B58}"/>
    <pc:docChg chg="modSld">
      <pc:chgData name="" userId="" providerId="" clId="Web-{1AD861D8-24D1-4B2B-9C5F-D395D3643B58}" dt="2021-07-05T12:53:03.690" v="0" actId="20577"/>
      <pc:docMkLst>
        <pc:docMk/>
      </pc:docMkLst>
      <pc:sldChg chg="modSp">
        <pc:chgData name="" userId="" providerId="" clId="Web-{1AD861D8-24D1-4B2B-9C5F-D395D3643B58}" dt="2021-07-05T12:53:03.690" v="0" actId="20577"/>
        <pc:sldMkLst>
          <pc:docMk/>
          <pc:sldMk cId="109857222" sldId="256"/>
        </pc:sldMkLst>
        <pc:spChg chg="mod">
          <ac:chgData name="" userId="" providerId="" clId="Web-{1AD861D8-24D1-4B2B-9C5F-D395D3643B58}" dt="2021-07-05T12:53:03.690" v="0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pronoma2001" userId="S::pronoma2001_gmail.com#ext#@iiitdacin.onmicrosoft.com::6447f7ac-79be-4ce9-905d-d396c8cb49ae" providerId="AD" clId="Web-{6A5591C7-05E6-4B2E-A2B7-27302350F171}"/>
    <pc:docChg chg="modSld">
      <pc:chgData name="pronoma2001" userId="S::pronoma2001_gmail.com#ext#@iiitdacin.onmicrosoft.com::6447f7ac-79be-4ce9-905d-d396c8cb49ae" providerId="AD" clId="Web-{6A5591C7-05E6-4B2E-A2B7-27302350F171}" dt="2021-07-09T07:20:43.260" v="86" actId="20577"/>
      <pc:docMkLst>
        <pc:docMk/>
      </pc:docMkLst>
      <pc:sldChg chg="modSp">
        <pc:chgData name="pronoma2001" userId="S::pronoma2001_gmail.com#ext#@iiitdacin.onmicrosoft.com::6447f7ac-79be-4ce9-905d-d396c8cb49ae" providerId="AD" clId="Web-{6A5591C7-05E6-4B2E-A2B7-27302350F171}" dt="2021-07-09T07:14:32.641" v="41" actId="20577"/>
        <pc:sldMkLst>
          <pc:docMk/>
          <pc:sldMk cId="4213172114" sldId="271"/>
        </pc:sldMkLst>
        <pc:spChg chg="mod">
          <ac:chgData name="pronoma2001" userId="S::pronoma2001_gmail.com#ext#@iiitdacin.onmicrosoft.com::6447f7ac-79be-4ce9-905d-d396c8cb49ae" providerId="AD" clId="Web-{6A5591C7-05E6-4B2E-A2B7-27302350F171}" dt="2021-07-09T07:14:32.641" v="41" actId="20577"/>
          <ac:spMkLst>
            <pc:docMk/>
            <pc:sldMk cId="4213172114" sldId="271"/>
            <ac:spMk id="13" creationId="{323DD4EF-5539-48BE-B038-283959AE9423}"/>
          </ac:spMkLst>
        </pc:spChg>
      </pc:sldChg>
      <pc:sldChg chg="modSp">
        <pc:chgData name="pronoma2001" userId="S::pronoma2001_gmail.com#ext#@iiitdacin.onmicrosoft.com::6447f7ac-79be-4ce9-905d-d396c8cb49ae" providerId="AD" clId="Web-{6A5591C7-05E6-4B2E-A2B7-27302350F171}" dt="2021-07-09T07:20:43.260" v="86" actId="20577"/>
        <pc:sldMkLst>
          <pc:docMk/>
          <pc:sldMk cId="3537016792" sldId="280"/>
        </pc:sldMkLst>
        <pc:spChg chg="mod">
          <ac:chgData name="pronoma2001" userId="S::pronoma2001_gmail.com#ext#@iiitdacin.onmicrosoft.com::6447f7ac-79be-4ce9-905d-d396c8cb49ae" providerId="AD" clId="Web-{6A5591C7-05E6-4B2E-A2B7-27302350F171}" dt="2021-07-09T07:12:25.711" v="17" actId="20577"/>
          <ac:spMkLst>
            <pc:docMk/>
            <pc:sldMk cId="3537016792" sldId="280"/>
            <ac:spMk id="2" creationId="{15FC092D-DAE2-400A-8C3E-6170672F282C}"/>
          </ac:spMkLst>
        </pc:spChg>
        <pc:spChg chg="mod">
          <ac:chgData name="pronoma2001" userId="S::pronoma2001_gmail.com#ext#@iiitdacin.onmicrosoft.com::6447f7ac-79be-4ce9-905d-d396c8cb49ae" providerId="AD" clId="Web-{6A5591C7-05E6-4B2E-A2B7-27302350F171}" dt="2021-07-09T07:20:43.260" v="86" actId="20577"/>
          <ac:spMkLst>
            <pc:docMk/>
            <pc:sldMk cId="3537016792" sldId="280"/>
            <ac:spMk id="3" creationId="{AA085653-3BBD-49F4-9047-B9C25C0FB3D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352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7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90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80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7/25/2021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16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3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9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36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09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164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7/25/2021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006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81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E61ADD4-967B-4465-8688-0530A73F6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Registration methods and results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 err="1">
                <a:solidFill>
                  <a:srgbClr val="000000"/>
                </a:solidFill>
              </a:rPr>
              <a:t>Pronoma</a:t>
            </a:r>
            <a:r>
              <a:rPr lang="en-GB" dirty="0">
                <a:solidFill>
                  <a:srgbClr val="000000"/>
                </a:solidFill>
              </a:rPr>
              <a:t> Banerjee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A8EF8A-6DD1-434A-9E4F-EFD86A15E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B770F-0C73-4337-94F0-A6433156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Fast symmetric forces demons</a:t>
            </a:r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5EE6AC-B5E5-441D-A1A6-37FE5D8AE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450000"/>
            <a:ext cx="6107460" cy="248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Number Of Iterations: 50
 RMS: 0.21884685178865218</a:t>
            </a:r>
            <a:endParaRPr lang="en-US" dirty="0">
              <a:solidFill>
                <a:srgbClr val="000000"/>
              </a:solidFill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FB613AD-00EA-4831-B6D3-32608400E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3" name="Picture 3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85376BA-D394-4690-B498-93577A7A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46" y="4095875"/>
            <a:ext cx="10842975" cy="209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B770F-0C73-4337-94F0-A6433156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Symmetric forces demons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5EE6AC-B5E5-441D-A1A6-37FE5D8AE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450000"/>
            <a:ext cx="6107460" cy="248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Number Of Iterations: 50
 RMS: 0.5223684369785287</a:t>
            </a:r>
            <a:endParaRPr lang="en-US" dirty="0">
              <a:solidFill>
                <a:srgbClr val="000000"/>
              </a:solidFill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FB613AD-00EA-4831-B6D3-32608400E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3" name="Picture 3" descr="A picture containing text, invertebrate&#10;&#10;Description automatically generated">
            <a:extLst>
              <a:ext uri="{FF2B5EF4-FFF2-40B4-BE49-F238E27FC236}">
                <a16:creationId xmlns:a16="http://schemas.microsoft.com/office/drawing/2014/main" id="{62A2B9FA-270A-4856-9749-83A2C1253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9" y="4207641"/>
            <a:ext cx="11109674" cy="191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65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04E7-7A4B-408A-BAA8-C921FCEDF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ea typeface="+mj-lt"/>
                <a:cs typeface="+mj-lt"/>
              </a:rPr>
              <a:t>Symmetric forces demons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601E9-B41C-45E6-B28E-7313423DB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59410" indent="-359410"/>
            <a:r>
              <a:rPr lang="en-GB" dirty="0">
                <a:solidFill>
                  <a:srgbClr val="000000"/>
                </a:solidFill>
              </a:rPr>
              <a:t>Algorithm is symmetric with respect to the order of input images.</a:t>
            </a:r>
            <a:endParaRPr lang="en-GB" dirty="0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/>
            <a:endParaRPr lang="en-GB" dirty="0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/>
            <a:endParaRPr lang="en-GB" dirty="0">
              <a:solidFill>
                <a:srgbClr val="00000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275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B770F-0C73-4337-94F0-A6433156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BSpline1 Registration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5EE6AC-B5E5-441D-A1A6-37FE5D8AE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450000"/>
            <a:ext cx="6107460" cy="248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Metric: Mattes Mutual Information</a:t>
            </a: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Optimizer: Gradient Descent Line Search</a:t>
            </a:r>
          </a:p>
          <a:p>
            <a:pPr marL="0" indent="0">
              <a:buNone/>
            </a:pPr>
            <a:endParaRPr lang="en-GB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6FB613AD-00EA-4831-B6D3-32608400E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324AA8E8-C41F-4D05-965D-069CC6DEA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9" y="4207641"/>
            <a:ext cx="11109674" cy="19164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73D056-1F04-41D4-ACF3-BD3056B990FC}"/>
              </a:ext>
            </a:extLst>
          </p:cNvPr>
          <p:cNvSpPr/>
          <p:nvPr/>
        </p:nvSpPr>
        <p:spPr>
          <a:xfrm>
            <a:off x="1737076" y="2308578"/>
            <a:ext cx="2159001" cy="70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Goudy Old Style"/>
              </a:rPr>
              <a:t>Multimodal</a:t>
            </a:r>
          </a:p>
        </p:txBody>
      </p:sp>
    </p:spTree>
    <p:extLst>
      <p:ext uri="{BB962C8B-B14F-4D97-AF65-F5344CB8AC3E}">
        <p14:creationId xmlns:p14="http://schemas.microsoft.com/office/powerpoint/2010/main" val="3420108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0C12E-C105-4945-BD84-B133AA4D1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25956"/>
            <a:ext cx="10213200" cy="1423279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GB" dirty="0">
                <a:ea typeface="+mj-lt"/>
                <a:cs typeface="+mj-lt"/>
              </a:rPr>
              <a:t>BSpline1 Registration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A9AAA-197A-4CF7-8A50-D443DD844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734" y="994481"/>
            <a:ext cx="11073977" cy="57405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GB" sz="1600" dirty="0">
                <a:solidFill>
                  <a:srgbClr val="000000"/>
                </a:solidFill>
                <a:ea typeface="+mn-lt"/>
                <a:cs typeface="+mn-lt"/>
              </a:rPr>
              <a:t>Deformable transform of points from one N-dimensional space to another N-dimensional space. The deformation field is modelled using B-splines. </a:t>
            </a:r>
            <a:endParaRPr lang="en-US" sz="1600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GB" sz="1600" dirty="0">
                <a:solidFill>
                  <a:srgbClr val="000000"/>
                </a:solidFill>
                <a:ea typeface="+mn-lt"/>
                <a:cs typeface="+mn-lt"/>
              </a:rPr>
              <a:t>A deformation is defined on a sparse regular grid of control points  and is varied by defining a deformation  of each control point. The deformation at any point  is obtained by using a B-spline interpolation kernel.</a:t>
            </a:r>
            <a:endParaRPr lang="en-US" sz="1600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GB" sz="1600" dirty="0">
                <a:solidFill>
                  <a:srgbClr val="000000"/>
                </a:solidFill>
                <a:ea typeface="+mn-lt"/>
                <a:cs typeface="+mn-lt"/>
              </a:rPr>
              <a:t>A </a:t>
            </a:r>
            <a:r>
              <a:rPr lang="en-GB" sz="1600" dirty="0" err="1">
                <a:solidFill>
                  <a:srgbClr val="000000"/>
                </a:solidFill>
                <a:ea typeface="+mn-lt"/>
                <a:cs typeface="+mn-lt"/>
              </a:rPr>
              <a:t>BSpline</a:t>
            </a:r>
            <a:r>
              <a:rPr lang="en-GB" sz="1600" dirty="0">
                <a:solidFill>
                  <a:srgbClr val="000000"/>
                </a:solidFill>
                <a:ea typeface="+mn-lt"/>
                <a:cs typeface="+mn-lt"/>
              </a:rPr>
              <a:t> transform usually has a large number of parameters which increases the complexity and duration of optimizing the deformation. </a:t>
            </a:r>
          </a:p>
          <a:p>
            <a:pPr marL="457200" indent="-457200">
              <a:buAutoNum type="arabicPeriod"/>
            </a:pP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The deformation field grid is defined by a user specified </a:t>
            </a:r>
            <a:r>
              <a:rPr lang="en-GB" sz="1600" dirty="0" err="1">
                <a:solidFill>
                  <a:schemeClr val="tx1"/>
                </a:solidFill>
                <a:ea typeface="+mn-lt"/>
                <a:cs typeface="+mn-lt"/>
              </a:rPr>
              <a:t>GridRegion</a:t>
            </a: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, </a:t>
            </a:r>
            <a:r>
              <a:rPr lang="en-GB" sz="1600" dirty="0" err="1">
                <a:solidFill>
                  <a:schemeClr val="tx1"/>
                </a:solidFill>
                <a:ea typeface="+mn-lt"/>
                <a:cs typeface="+mn-lt"/>
              </a:rPr>
              <a:t>GridSpacing</a:t>
            </a: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 and </a:t>
            </a:r>
            <a:r>
              <a:rPr lang="en-GB" sz="1600" dirty="0" err="1">
                <a:solidFill>
                  <a:schemeClr val="tx1"/>
                </a:solidFill>
                <a:ea typeface="+mn-lt"/>
                <a:cs typeface="+mn-lt"/>
              </a:rPr>
              <a:t>GridOrigin</a:t>
            </a: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. Each grid/control point has associated with it N deformation coefficients , representing the N directional components of the deformation. Deformation outside the grid plus support region for the </a:t>
            </a:r>
            <a:r>
              <a:rPr lang="en-GB" sz="1600" dirty="0" err="1">
                <a:solidFill>
                  <a:schemeClr val="tx1"/>
                </a:solidFill>
                <a:ea typeface="+mn-lt"/>
                <a:cs typeface="+mn-lt"/>
              </a:rPr>
              <a:t>BSpline</a:t>
            </a: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 interpolation is assumed to be zero.</a:t>
            </a:r>
            <a:endParaRPr lang="en-US" sz="1600">
              <a:solidFill>
                <a:schemeClr val="tx1"/>
              </a:solidFill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GB" sz="1600" dirty="0">
                <a:solidFill>
                  <a:schemeClr val="tx1"/>
                </a:solidFill>
                <a:ea typeface="+mn-lt"/>
                <a:cs typeface="+mn-lt"/>
              </a:rPr>
              <a:t>The parameters for this transform is an N x N-D grid of spline coefficients. The user specifies the parameters as one flat array: each N-D grid is represented by an array in the same way an N-D image is represented in the buffer; the N arrays are then concatenated together on form a single array.</a:t>
            </a:r>
            <a:endParaRPr lang="en-US" sz="1600">
              <a:solidFill>
                <a:schemeClr val="tx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6399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CFE91-D86C-47C3-894E-9B202440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317447"/>
          </a:xfrm>
        </p:spPr>
        <p:txBody>
          <a:bodyPr/>
          <a:lstStyle/>
          <a:p>
            <a:pPr algn="ctr"/>
            <a:r>
              <a:rPr lang="en-GB" dirty="0">
                <a:ea typeface="+mj-lt"/>
                <a:cs typeface="+mj-lt"/>
              </a:rPr>
              <a:t>BSpline1 Registration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7D4E0-333B-46E1-ADA3-C5DAED2AA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734" y="1368425"/>
            <a:ext cx="10834088" cy="534546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457200" indent="-457200">
              <a:buAutoNum type="arabicPeriod"/>
            </a:pPr>
            <a:r>
              <a:rPr lang="en-GB" dirty="0">
                <a:solidFill>
                  <a:schemeClr val="tx1"/>
                </a:solidFill>
                <a:ea typeface="+mn-lt"/>
                <a:cs typeface="+mn-lt"/>
              </a:rPr>
              <a:t>The algorithm used here is designed for multi-modal image registration. The multi-resolution framework uses two methods, </a:t>
            </a:r>
            <a:r>
              <a:rPr lang="en-GB" dirty="0" err="1">
                <a:solidFill>
                  <a:srgbClr val="000000"/>
                </a:solidFill>
                <a:ea typeface="+mn-lt"/>
                <a:cs typeface="+mn-lt"/>
              </a:rPr>
              <a:t>SetShrinkFactorsPerLevel</a:t>
            </a: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 and  </a:t>
            </a:r>
            <a:r>
              <a:rPr lang="en-GB" dirty="0" err="1">
                <a:solidFill>
                  <a:srgbClr val="000000"/>
                </a:solidFill>
                <a:ea typeface="+mn-lt"/>
                <a:cs typeface="+mn-lt"/>
              </a:rPr>
              <a:t>SetSmoothingSigmasPerLevel</a:t>
            </a: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. The former receives the shrink factors to apply when moving from one level of the pyramid to the next and the later receives the </a:t>
            </a:r>
            <a:r>
              <a:rPr lang="en-GB" dirty="0" err="1">
                <a:solidFill>
                  <a:srgbClr val="000000"/>
                </a:solidFill>
                <a:ea typeface="+mn-lt"/>
                <a:cs typeface="+mn-lt"/>
              </a:rPr>
              <a:t>sigmas</a:t>
            </a: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 to use for smoothing when moving from level to level.</a:t>
            </a:r>
          </a:p>
          <a:p>
            <a:pPr marL="457200" indent="-457200">
              <a:buAutoNum type="arabicPeriod"/>
            </a:pPr>
            <a:r>
              <a:rPr lang="en-GB" dirty="0">
                <a:solidFill>
                  <a:schemeClr val="tx1"/>
                </a:solidFill>
                <a:ea typeface="+mn-lt"/>
                <a:cs typeface="+mn-lt"/>
              </a:rPr>
              <a:t>Mattes Mutual Information: Joint P</a:t>
            </a: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robability density distribution are estimated using </a:t>
            </a:r>
            <a:r>
              <a:rPr lang="en-GB" dirty="0" err="1">
                <a:solidFill>
                  <a:srgbClr val="000000"/>
                </a:solidFill>
                <a:ea typeface="+mn-lt"/>
                <a:cs typeface="+mn-lt"/>
              </a:rPr>
              <a:t>Parzen</a:t>
            </a: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 histograms. This gives a quantitative measure of how similar the images are. High mutual information implies a large reduction in the uncertainty (entropy) between the two distributions, signalling that the images are likely better aligned.</a:t>
            </a:r>
          </a:p>
          <a:p>
            <a:pPr marL="457200" indent="-457200">
              <a:buAutoNum type="arabicPeriod"/>
            </a:pP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The Mattes mutual information algorithm uses a single set of pixel locations for the duration of the optimization, instead of drawing a new set at each iteration.</a:t>
            </a:r>
            <a:endParaRPr lang="en-GB" dirty="0">
              <a:solidFill>
                <a:srgbClr val="000000"/>
              </a:solidFill>
            </a:endParaRPr>
          </a:p>
          <a:p>
            <a:pPr marL="457200" indent="-457200">
              <a:buAutoNum type="arabicPeriod"/>
            </a:pP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Zero-order and third-order B-spline kernels are used to compute the probability density functions of the fixed and moving images, respectively.</a:t>
            </a:r>
            <a:endParaRPr lang="en-GB" dirty="0">
              <a:solidFill>
                <a:srgbClr val="000000"/>
              </a:solidFill>
            </a:endParaRPr>
          </a:p>
          <a:p>
            <a:pPr marL="457200" indent="-457200">
              <a:buAutoNum type="arabicPeriod"/>
            </a:pPr>
            <a:endParaRPr lang="en-GB" dirty="0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/>
            <a:endParaRPr lang="en-GB" dirty="0">
              <a:solidFill>
                <a:srgbClr val="00000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724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B770F-0C73-4337-94F0-A6433156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BSpline2 </a:t>
            </a:r>
            <a:br>
              <a:rPr lang="en-GB" dirty="0"/>
            </a:br>
            <a:r>
              <a:rPr lang="en-GB" dirty="0"/>
              <a:t>Registration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5EE6AC-B5E5-441D-A1A6-37FE5D8AE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450000"/>
            <a:ext cx="6107460" cy="248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Metric: Joint Histogram Mutual Information</a:t>
            </a: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Optimizer: Gradient Descent Line Search</a:t>
            </a:r>
          </a:p>
          <a:p>
            <a:pPr marL="0" indent="0">
              <a:buNone/>
            </a:pPr>
            <a:endParaRPr lang="en-GB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6FB613AD-00EA-4831-B6D3-32608400E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8DFBDA8-724E-48E9-8472-6AF1244A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9" y="4179868"/>
            <a:ext cx="11109674" cy="197196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DAF22B-B82A-4A55-B796-5CE2F67BC60D}"/>
              </a:ext>
            </a:extLst>
          </p:cNvPr>
          <p:cNvSpPr/>
          <p:nvPr/>
        </p:nvSpPr>
        <p:spPr>
          <a:xfrm>
            <a:off x="1737076" y="2350911"/>
            <a:ext cx="2159001" cy="70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Goudy Old Style"/>
              </a:rPr>
              <a:t>Multimodal</a:t>
            </a:r>
          </a:p>
        </p:txBody>
      </p:sp>
    </p:spTree>
    <p:extLst>
      <p:ext uri="{BB962C8B-B14F-4D97-AF65-F5344CB8AC3E}">
        <p14:creationId xmlns:p14="http://schemas.microsoft.com/office/powerpoint/2010/main" val="2683488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82006-FEDE-4A96-923B-C6166FD59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733" y="296512"/>
            <a:ext cx="10213200" cy="1112836"/>
          </a:xfrm>
        </p:spPr>
        <p:txBody>
          <a:bodyPr>
            <a:normAutofit fontScale="90000"/>
          </a:bodyPr>
          <a:lstStyle/>
          <a:p>
            <a:pPr algn="ctr"/>
            <a:br>
              <a:rPr lang="en-GB" dirty="0">
                <a:ea typeface="+mj-lt"/>
                <a:cs typeface="+mj-lt"/>
              </a:rPr>
            </a:br>
            <a:br>
              <a:rPr lang="en-GB" dirty="0">
                <a:ea typeface="+mj-lt"/>
                <a:cs typeface="+mj-lt"/>
              </a:rPr>
            </a:br>
            <a:br>
              <a:rPr lang="en-GB" dirty="0">
                <a:ea typeface="+mj-lt"/>
                <a:cs typeface="+mj-lt"/>
              </a:rPr>
            </a:br>
            <a:br>
              <a:rPr lang="en-GB" dirty="0">
                <a:ea typeface="+mj-lt"/>
                <a:cs typeface="+mj-lt"/>
              </a:rPr>
            </a:br>
            <a:br>
              <a:rPr lang="en-GB" dirty="0">
                <a:ea typeface="+mj-lt"/>
                <a:cs typeface="+mj-lt"/>
              </a:rPr>
            </a:br>
            <a:r>
              <a:rPr lang="en-GB" dirty="0">
                <a:ea typeface="+mj-lt"/>
                <a:cs typeface="+mj-lt"/>
              </a:rPr>
              <a:t>BSpline2 Registration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F0811-C4DB-4DAF-A359-BA679C1CF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59410" indent="-359410"/>
            <a:r>
              <a:rPr lang="en-GB" dirty="0">
                <a:solidFill>
                  <a:srgbClr val="000000"/>
                </a:solidFill>
              </a:rPr>
              <a:t>All parameters are same as BSpline1 Registration, except that it uses Joint Histogram Mutual Information, which calculates the mutual information between two histograms.</a:t>
            </a:r>
          </a:p>
          <a:p>
            <a:pPr marL="359410" indent="-359410"/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Mutual Information is defined as: </a:t>
            </a:r>
            <a:endParaRPr lang="en-GB" dirty="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  <a:p>
            <a:pPr marL="359410" indent="-359410"/>
            <a:endParaRPr lang="en-GB" dirty="0">
              <a:ea typeface="+mn-lt"/>
              <a:cs typeface="+mn-l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43488DF-A688-450E-BB3A-3E859E67D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369" y="3706375"/>
            <a:ext cx="5936874" cy="71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03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B770F-0C73-4337-94F0-A6433156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anchor="ctr">
            <a:normAutofit/>
          </a:bodyPr>
          <a:lstStyle/>
          <a:p>
            <a:pPr algn="ctr"/>
            <a:r>
              <a:rPr lang="en-GB"/>
              <a:t>Displacement field transform</a:t>
            </a:r>
            <a:endParaRPr lang="en-GB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5EE6AC-B5E5-441D-A1A6-37FE5D8AE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139556"/>
            <a:ext cx="6107460" cy="31331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GB" sz="1700" dirty="0">
                <a:solidFill>
                  <a:srgbClr val="000000"/>
                </a:solidFill>
                <a:ea typeface="+mn-lt"/>
                <a:cs typeface="+mn-lt"/>
              </a:rPr>
              <a:t>Metric: Joint Histogram Mutual Information &amp; ANTS </a:t>
            </a:r>
            <a:r>
              <a:rPr lang="en-GB" sz="1700" dirty="0" err="1">
                <a:solidFill>
                  <a:srgbClr val="000000"/>
                </a:solidFill>
                <a:ea typeface="+mn-lt"/>
                <a:cs typeface="+mn-lt"/>
              </a:rPr>
              <a:t>Neighborhood</a:t>
            </a:r>
            <a:r>
              <a:rPr lang="en-GB" sz="1700" dirty="0">
                <a:solidFill>
                  <a:srgbClr val="000000"/>
                </a:solidFill>
                <a:ea typeface="+mn-lt"/>
                <a:cs typeface="+mn-lt"/>
              </a:rPr>
              <a:t> Correlation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GB" sz="1700" dirty="0">
                <a:solidFill>
                  <a:srgbClr val="000000"/>
                </a:solidFill>
                <a:ea typeface="+mn-lt"/>
                <a:cs typeface="+mn-lt"/>
              </a:rPr>
              <a:t>Optimizer: Gradient Descent 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GB" sz="1700" dirty="0">
                <a:solidFill>
                  <a:srgbClr val="000000"/>
                </a:solidFill>
              </a:rPr>
              <a:t>MI metric value: </a:t>
            </a:r>
            <a:r>
              <a:rPr lang="en-GB" sz="1700" dirty="0">
                <a:solidFill>
                  <a:srgbClr val="000000"/>
                </a:solidFill>
                <a:ea typeface="+mn-lt"/>
                <a:cs typeface="+mn-lt"/>
              </a:rPr>
              <a:t>-5.888361371624239</a:t>
            </a:r>
            <a:endParaRPr lang="en-GB" sz="1700" dirty="0">
              <a:solidFill>
                <a:srgbClr val="000000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GB" sz="1700" dirty="0">
                <a:solidFill>
                  <a:srgbClr val="000000"/>
                </a:solidFill>
              </a:rPr>
              <a:t>Correlation: </a:t>
            </a:r>
            <a:r>
              <a:rPr lang="en-GB" sz="1700" dirty="0">
                <a:solidFill>
                  <a:srgbClr val="000000"/>
                </a:solidFill>
                <a:ea typeface="+mn-lt"/>
                <a:cs typeface="+mn-lt"/>
              </a:rPr>
              <a:t>-0.13062562413990564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GB" sz="1700" dirty="0">
                <a:solidFill>
                  <a:srgbClr val="000000"/>
                </a:solidFill>
              </a:rPr>
              <a:t>Iterations: 30</a:t>
            </a:r>
          </a:p>
          <a:p>
            <a:pPr marL="0" indent="0">
              <a:lnSpc>
                <a:spcPct val="140000"/>
              </a:lnSpc>
              <a:buNone/>
            </a:pPr>
            <a:endParaRPr lang="en-GB" sz="1700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6FB613AD-00EA-4831-B6D3-32608400E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3" name="Picture 3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7FCB5883-ACA5-46C9-B5CE-FEA813D44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9" y="4221530"/>
            <a:ext cx="11109674" cy="18886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479DC1-40FE-4B3F-A303-267548E116A9}"/>
              </a:ext>
            </a:extLst>
          </p:cNvPr>
          <p:cNvSpPr/>
          <p:nvPr/>
        </p:nvSpPr>
        <p:spPr>
          <a:xfrm>
            <a:off x="1807632" y="2350911"/>
            <a:ext cx="2159001" cy="70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400" b="1" dirty="0">
                <a:latin typeface="Goudy Old Style"/>
              </a:rPr>
              <a:t>Multimodal?</a:t>
            </a:r>
          </a:p>
        </p:txBody>
      </p:sp>
    </p:spTree>
    <p:extLst>
      <p:ext uri="{BB962C8B-B14F-4D97-AF65-F5344CB8AC3E}">
        <p14:creationId xmlns:p14="http://schemas.microsoft.com/office/powerpoint/2010/main" val="3346452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B0035-F42D-4DA5-A560-72E854946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ea typeface="+mj-lt"/>
                <a:cs typeface="+mj-lt"/>
              </a:rPr>
              <a:t>Displacement field transform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8FB68-2395-4EF8-962C-B339F1017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700036"/>
            <a:ext cx="10213200" cy="492919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59410" indent="-359410"/>
            <a:r>
              <a:rPr lang="en-GB" dirty="0">
                <a:solidFill>
                  <a:srgbClr val="000000"/>
                </a:solidFill>
              </a:rPr>
              <a:t>Has 2 stages of registration. The first stage uses Joint Histogram Mutual Information, whereas second stage uses ANTS </a:t>
            </a:r>
            <a:r>
              <a:rPr lang="en-GB" dirty="0" err="1">
                <a:solidFill>
                  <a:srgbClr val="000000"/>
                </a:solidFill>
              </a:rPr>
              <a:t>Neighborhood</a:t>
            </a:r>
            <a:r>
              <a:rPr lang="en-GB" dirty="0">
                <a:solidFill>
                  <a:srgbClr val="000000"/>
                </a:solidFill>
              </a:rPr>
              <a:t> Correlation, both stages use Gradient Descent Optimization.</a:t>
            </a:r>
          </a:p>
          <a:p>
            <a:pPr marL="359410" indent="-359410"/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Provides local/dense/high-dimensionality transformation via a displacement field. The displacement field stores vectors of displacements, with dimension </a:t>
            </a:r>
            <a:r>
              <a:rPr lang="en-GB" dirty="0" err="1">
                <a:solidFill>
                  <a:srgbClr val="000000"/>
                </a:solidFill>
                <a:ea typeface="+mn-lt"/>
                <a:cs typeface="+mn-lt"/>
              </a:rPr>
              <a:t>NDimensions</a:t>
            </a: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. Transformation is performed at a given point by adding the displacement at that point to the input point.</a:t>
            </a:r>
          </a:p>
          <a:p>
            <a:pPr marL="359410" indent="-359410"/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T(x, p), x is the position, p is the local parameter at position x. For a 2D example, if</a:t>
            </a:r>
            <a:endParaRPr lang="en-GB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       x = (x0, x1), p = (p0, p1), then T(x, p) is defined as: T(x, p)=(T0, T1)=(x0+p0,x1+p1).</a:t>
            </a:r>
            <a:br>
              <a:rPr lang="en-US" dirty="0"/>
            </a:br>
            <a:endParaRPr lang="en-US">
              <a:solidFill>
                <a:srgbClr val="000000">
                  <a:alpha val="60000"/>
                </a:srgbClr>
              </a:solidFill>
            </a:endParaRPr>
          </a:p>
          <a:p>
            <a:pPr marL="359410" indent="-359410"/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816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2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61ADD4-967B-4465-8688-0530A73F6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239C7-3D85-4FBF-8679-98548F032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200" y="1096965"/>
            <a:ext cx="7977600" cy="208569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800" dirty="0" err="1"/>
              <a:t>SimpleITK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A8EF8A-6DD1-434A-9E4F-EFD86A15E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749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B770F-0C73-4337-94F0-A6433156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Exhaustive MI Registration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5EE6AC-B5E5-441D-A1A6-37FE5D8AE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450000"/>
            <a:ext cx="6107460" cy="248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Metric: Mattes Mutual Information</a:t>
            </a: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Optimizer: Exhaustive</a:t>
            </a:r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6FB613AD-00EA-4831-B6D3-32608400E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3" name="Picture 3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BC342D9F-07DD-48A5-A538-5E8966486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9" y="4193755"/>
            <a:ext cx="11109674" cy="19441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A937A5-0FF8-40B6-9E26-339C4D11D761}"/>
              </a:ext>
            </a:extLst>
          </p:cNvPr>
          <p:cNvSpPr/>
          <p:nvPr/>
        </p:nvSpPr>
        <p:spPr>
          <a:xfrm>
            <a:off x="1673576" y="2322689"/>
            <a:ext cx="2159001" cy="70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Goudy Old Style"/>
              </a:rPr>
              <a:t>Multimodal</a:t>
            </a:r>
          </a:p>
        </p:txBody>
      </p:sp>
    </p:spTree>
    <p:extLst>
      <p:ext uri="{BB962C8B-B14F-4D97-AF65-F5344CB8AC3E}">
        <p14:creationId xmlns:p14="http://schemas.microsoft.com/office/powerpoint/2010/main" val="1538855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3085-32F5-455A-A914-2DBAF81CB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ea typeface="+mj-lt"/>
                <a:cs typeface="+mj-lt"/>
              </a:rPr>
              <a:t>Exhaustive MI Registration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60090-C885-4C72-8A96-2C638F39C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511" y="1714146"/>
            <a:ext cx="11130421" cy="487274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359410" indent="-359410"/>
            <a:r>
              <a:rPr lang="en-GB" dirty="0">
                <a:solidFill>
                  <a:srgbClr val="000000"/>
                </a:solidFill>
              </a:rPr>
              <a:t>3D rigid registration with the Exhaustive Optimizer</a:t>
            </a:r>
          </a:p>
          <a:p>
            <a:pPr marL="359410" indent="-359410">
              <a:buClr>
                <a:srgbClr val="8FA3A3"/>
              </a:buClr>
            </a:pPr>
            <a:r>
              <a:rPr lang="en-GB" dirty="0">
                <a:solidFill>
                  <a:srgbClr val="000000"/>
                </a:solidFill>
              </a:rPr>
              <a:t>Because gradient descent base optimization can get stuck in local
minima, a good initial transform is critical for reasonable
results. Search a reasonable space on a grid with brute force may be a
reliable way to get a starting location for further optimization.</a:t>
            </a:r>
          </a:p>
          <a:p>
            <a:pPr marL="359410" indent="-359410">
              <a:buClr>
                <a:srgbClr val="8FA3A3"/>
              </a:buClr>
            </a:pPr>
            <a:r>
              <a:rPr lang="en-GB" dirty="0">
                <a:solidFill>
                  <a:srgbClr val="000000"/>
                </a:solidFill>
              </a:rPr>
              <a:t>The initial translation and center of rotation for the transform is
initialized based on the first principle moments of the intensities of
the image. Then in either 2D or 3D a Euler transform is used to
exhaustively search a grid of the rotation space at a certain step
size.</a:t>
            </a:r>
          </a:p>
        </p:txBody>
      </p:sp>
    </p:spTree>
    <p:extLst>
      <p:ext uri="{BB962C8B-B14F-4D97-AF65-F5344CB8AC3E}">
        <p14:creationId xmlns:p14="http://schemas.microsoft.com/office/powerpoint/2010/main" val="221254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2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61ADD4-967B-4465-8688-0530A73F6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239C7-3D85-4FBF-8679-98548F032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200" y="1096965"/>
            <a:ext cx="7977600" cy="2085696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800" dirty="0" err="1"/>
              <a:t>Elastix</a:t>
            </a:r>
            <a:r>
              <a:rPr lang="en-US" sz="4800" dirty="0"/>
              <a:t> + ITK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A8EF8A-6DD1-434A-9E4F-EFD86A15E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689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B770F-0C73-4337-94F0-A6433156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Rigid Registration (MRI)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6FB613AD-00EA-4831-B6D3-32608400E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AD71292-4DA6-45BA-804B-01199BAC0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9" y="4207641"/>
            <a:ext cx="11109674" cy="19164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DAC43A-F54D-47B4-9A11-E84532FF64B2}"/>
              </a:ext>
            </a:extLst>
          </p:cNvPr>
          <p:cNvSpPr txBox="1"/>
          <p:nvPr/>
        </p:nvSpPr>
        <p:spPr>
          <a:xfrm>
            <a:off x="6826955" y="928510"/>
            <a:ext cx="3561643" cy="142532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000" dirty="0"/>
              <a:t>Optimizer:  Stochastic gradient descent </a:t>
            </a:r>
            <a:endParaRPr lang="en-US"/>
          </a:p>
          <a:p>
            <a:pPr>
              <a:lnSpc>
                <a:spcPct val="150000"/>
              </a:lnSpc>
            </a:pPr>
            <a:r>
              <a:rPr lang="en-GB" sz="2000" dirty="0"/>
              <a:t>Metric: Mutual information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54C083-C4D4-450F-98FC-1C78AF60FFCD}"/>
              </a:ext>
            </a:extLst>
          </p:cNvPr>
          <p:cNvSpPr/>
          <p:nvPr/>
        </p:nvSpPr>
        <p:spPr>
          <a:xfrm>
            <a:off x="1673576" y="2350911"/>
            <a:ext cx="2159001" cy="70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Goudy Old Style"/>
              </a:rPr>
              <a:t>Multimodal</a:t>
            </a:r>
          </a:p>
        </p:txBody>
      </p:sp>
    </p:spTree>
    <p:extLst>
      <p:ext uri="{BB962C8B-B14F-4D97-AF65-F5344CB8AC3E}">
        <p14:creationId xmlns:p14="http://schemas.microsoft.com/office/powerpoint/2010/main" val="1466641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85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4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B770F-0C73-4337-94F0-A6433156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531814"/>
            <a:ext cx="4457690" cy="172085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800" dirty="0"/>
              <a:t>Rigid Registration (CT)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5803EFCD-EE34-4F9B-896E-857170114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3213"/>
            <a:ext cx="12192000" cy="4014787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3BD3DC2-D8D1-4E11-B942-A62368B2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9" y="3878903"/>
            <a:ext cx="11109674" cy="19441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F808CB-ED69-4FBE-88FD-38687C9691E1}"/>
              </a:ext>
            </a:extLst>
          </p:cNvPr>
          <p:cNvSpPr txBox="1"/>
          <p:nvPr/>
        </p:nvSpPr>
        <p:spPr>
          <a:xfrm>
            <a:off x="6890455" y="603954"/>
            <a:ext cx="3561643" cy="142532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000" dirty="0"/>
              <a:t>Optimizer: Gradient descent, stochastic gradient descent </a:t>
            </a:r>
            <a:endParaRPr lang="en-US"/>
          </a:p>
          <a:p>
            <a:pPr>
              <a:lnSpc>
                <a:spcPct val="150000"/>
              </a:lnSpc>
            </a:pPr>
            <a:r>
              <a:rPr lang="en-GB" sz="2000" dirty="0"/>
              <a:t>Metric: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60944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68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7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B770F-0C73-4337-94F0-A6433156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531814"/>
            <a:ext cx="4457690" cy="172085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400" dirty="0"/>
              <a:t>BSpline </a:t>
            </a:r>
            <a:r>
              <a:rPr lang="en-US" sz="4400"/>
              <a:t>Registration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5803EFCD-EE34-4F9B-896E-857170114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3213"/>
            <a:ext cx="12192000" cy="4014787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3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0CEA9F0-5A9B-45E6-8ADD-F8B0183BE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9" y="3878903"/>
            <a:ext cx="11109674" cy="1944193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323DD4EF-5539-48BE-B038-283959AE9423}"/>
              </a:ext>
            </a:extLst>
          </p:cNvPr>
          <p:cNvSpPr txBox="1"/>
          <p:nvPr/>
        </p:nvSpPr>
        <p:spPr>
          <a:xfrm>
            <a:off x="7024511" y="222954"/>
            <a:ext cx="3561643" cy="234865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2000" dirty="0" err="1"/>
              <a:t>Rigid+BSpline</a:t>
            </a:r>
            <a:r>
              <a:rPr lang="en-GB" sz="2000" dirty="0"/>
              <a:t> registration</a:t>
            </a:r>
            <a:endParaRPr lang="en-US"/>
          </a:p>
          <a:p>
            <a:pPr>
              <a:lnSpc>
                <a:spcPct val="150000"/>
              </a:lnSpc>
            </a:pPr>
            <a:r>
              <a:rPr lang="en-GB" sz="2000" dirty="0"/>
              <a:t>Intensity based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Optimizer: Stochastic gradient descent 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Metric: 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4213172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092D-DAE2-400A-8C3E-6170672F2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BSpline</a:t>
            </a:r>
            <a:r>
              <a:rPr lang="en-GB" dirty="0"/>
              <a:t> 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5653-3BBD-49F4-9047-B9C25C0FB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700036"/>
            <a:ext cx="10213200" cy="49291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The method is based on a 3D or 4D free-form B-spline deformation model, a similarity metric that minimizes the intensity variances over time and constrained optimization using a stochastic gradient descent method with adaptive step size estimation.</a:t>
            </a:r>
            <a:endParaRPr lang="en-US" dirty="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(Metz, Coert T., et al. "Nonrigid registration of dynamic medical imaging data using </a:t>
            </a:r>
            <a:r>
              <a:rPr lang="en-GB" dirty="0" err="1">
                <a:solidFill>
                  <a:srgbClr val="000000"/>
                </a:solidFill>
                <a:ea typeface="+mn-lt"/>
                <a:cs typeface="+mn-lt"/>
              </a:rPr>
              <a:t>nD</a:t>
            </a: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+ t B-splines and a groupwise optimization approach." </a:t>
            </a:r>
            <a:r>
              <a:rPr lang="en-GB" i="1" dirty="0">
                <a:solidFill>
                  <a:srgbClr val="000000"/>
                </a:solidFill>
                <a:ea typeface="+mn-lt"/>
                <a:cs typeface="+mn-lt"/>
              </a:rPr>
              <a:t>Medical image analysis</a:t>
            </a: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 15.2 (2011): 238-249.)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8A6A99-8AD1-4811-B32D-72BC9D00B497}"/>
              </a:ext>
            </a:extLst>
          </p:cNvPr>
          <p:cNvSpPr txBox="1"/>
          <p:nvPr/>
        </p:nvSpPr>
        <p:spPr>
          <a:xfrm>
            <a:off x="4724400" y="32003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537016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5B73-A919-4EEC-896E-73664A32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2370845"/>
            <a:ext cx="10213200" cy="1112836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MITK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4164255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B770F-0C73-4337-94F0-A6433156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Fast symmetric forces demons 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">
            <a:extLst>
              <a:ext uri="{FF2B5EF4-FFF2-40B4-BE49-F238E27FC236}">
                <a16:creationId xmlns:a16="http://schemas.microsoft.com/office/drawing/2014/main" id="{323DD4EF-5539-48BE-B038-283959AE9423}"/>
              </a:ext>
            </a:extLst>
          </p:cNvPr>
          <p:cNvSpPr txBox="1"/>
          <p:nvPr/>
        </p:nvSpPr>
        <p:spPr>
          <a:xfrm>
            <a:off x="5543552" y="450000"/>
            <a:ext cx="6107460" cy="2484000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spc="50">
                <a:solidFill>
                  <a:schemeClr val="tx1">
                    <a:alpha val="60000"/>
                  </a:schemeClr>
                </a:solidFill>
              </a:rPr>
              <a:t>Monomodal registration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spc="50">
                <a:solidFill>
                  <a:schemeClr val="tx1">
                    <a:alpha val="60000"/>
                  </a:schemeClr>
                </a:solidFill>
              </a:rPr>
              <a:t>Metric: Mean square</a:t>
            </a:r>
          </a:p>
        </p:txBody>
      </p: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6FB613AD-00EA-4831-B6D3-32608400E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Picture 4" descr="A picture containing qr code&#10;&#10;Description automatically generated">
            <a:extLst>
              <a:ext uri="{FF2B5EF4-FFF2-40B4-BE49-F238E27FC236}">
                <a16:creationId xmlns:a16="http://schemas.microsoft.com/office/drawing/2014/main" id="{7C877C3C-7BBF-4A59-A25A-C3519AD4E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9" y="4110432"/>
            <a:ext cx="11109674" cy="21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95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B770F-0C73-4337-94F0-A6433156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Level-set motion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">
            <a:extLst>
              <a:ext uri="{FF2B5EF4-FFF2-40B4-BE49-F238E27FC236}">
                <a16:creationId xmlns:a16="http://schemas.microsoft.com/office/drawing/2014/main" id="{323DD4EF-5539-48BE-B038-283959AE9423}"/>
              </a:ext>
            </a:extLst>
          </p:cNvPr>
          <p:cNvSpPr txBox="1"/>
          <p:nvPr/>
        </p:nvSpPr>
        <p:spPr>
          <a:xfrm>
            <a:off x="5543552" y="450000"/>
            <a:ext cx="6107460" cy="2484000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spc="50">
                <a:solidFill>
                  <a:schemeClr val="tx1">
                    <a:alpha val="60000"/>
                  </a:schemeClr>
                </a:solidFill>
              </a:rPr>
              <a:t>Monomodal registration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000" spc="50">
                <a:solidFill>
                  <a:schemeClr val="tx1">
                    <a:alpha val="60000"/>
                  </a:schemeClr>
                </a:solidFill>
              </a:rPr>
              <a:t>Metric: Mean square</a:t>
            </a:r>
          </a:p>
        </p:txBody>
      </p: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6FB613AD-00EA-4831-B6D3-32608400E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EE49D54-F7E5-482B-A1E8-FBA1BC14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9" y="4165982"/>
            <a:ext cx="11109674" cy="19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92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B770F-0C73-4337-94F0-A6433156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Rigid registration (CT)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5EE6AC-B5E5-441D-A1A6-37FE5D8AE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450000"/>
            <a:ext cx="6107460" cy="248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GB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Metric: Mattes Mutual Information</a:t>
            </a:r>
            <a:endParaRPr lang="en-GB"/>
          </a:p>
          <a:p>
            <a:pPr marL="0" indent="0">
              <a:buNone/>
            </a:pPr>
            <a:r>
              <a:rPr lang="en-GB"/>
              <a:t>Optimizer: Gradient Descent</a:t>
            </a:r>
            <a:endParaRPr lang="en-GB" dirty="0"/>
          </a:p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Final metric value: -0.6278285169931812</a:t>
            </a:r>
            <a:endParaRPr lang="en-GB" dirty="0"/>
          </a:p>
          <a:p>
            <a:pPr marL="359410" indent="-359410"/>
            <a:endParaRPr lang="en-GB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FB613AD-00EA-4831-B6D3-32608400E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8EAA82C-D7FE-41C9-8D47-594E0B700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9" y="4249303"/>
            <a:ext cx="11109674" cy="18330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22D2B9-A72F-4FC6-B6F7-84E6792F7A61}"/>
              </a:ext>
            </a:extLst>
          </p:cNvPr>
          <p:cNvSpPr/>
          <p:nvPr/>
        </p:nvSpPr>
        <p:spPr>
          <a:xfrm>
            <a:off x="1807632" y="2350911"/>
            <a:ext cx="2159001" cy="70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Goudy Old Style"/>
              </a:rPr>
              <a:t>Multimodal</a:t>
            </a:r>
          </a:p>
        </p:txBody>
      </p:sp>
    </p:spTree>
    <p:extLst>
      <p:ext uri="{BB962C8B-B14F-4D97-AF65-F5344CB8AC3E}">
        <p14:creationId xmlns:p14="http://schemas.microsoft.com/office/powerpoint/2010/main" val="759364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B770F-0C73-4337-94F0-A6433156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Rigid registration (MRI)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5EE6AC-B5E5-441D-A1A6-37FE5D8AE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450000"/>
            <a:ext cx="6107460" cy="248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GB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Metric: Mattes Mutual Information</a:t>
            </a:r>
            <a:endParaRPr lang="en-GB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</a:rPr>
              <a:t>Optimizer: Gradient Descent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Final metric value: -0.46402962304107437</a:t>
            </a:r>
            <a:endParaRPr lang="en-GB" dirty="0">
              <a:solidFill>
                <a:srgbClr val="000000"/>
              </a:solidFill>
            </a:endParaRPr>
          </a:p>
          <a:p>
            <a:pPr marL="359410" indent="-359410"/>
            <a:endParaRPr lang="en-GB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6FB613AD-00EA-4831-B6D3-32608400E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2A098D8-DA08-43D7-A095-37A8BA3A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9" y="4179868"/>
            <a:ext cx="11109674" cy="19719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44235D-DE92-46C8-98F9-21D9B41A87FA}"/>
              </a:ext>
            </a:extLst>
          </p:cNvPr>
          <p:cNvSpPr/>
          <p:nvPr/>
        </p:nvSpPr>
        <p:spPr>
          <a:xfrm>
            <a:off x="1624188" y="2336800"/>
            <a:ext cx="2159001" cy="70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Goudy Old Style"/>
              </a:rPr>
              <a:t>Multimodal</a:t>
            </a:r>
          </a:p>
        </p:txBody>
      </p:sp>
    </p:spTree>
    <p:extLst>
      <p:ext uri="{BB962C8B-B14F-4D97-AF65-F5344CB8AC3E}">
        <p14:creationId xmlns:p14="http://schemas.microsoft.com/office/powerpoint/2010/main" val="2115957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0953-4C91-44A6-B175-C3C62F493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Rigid registration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25B25-8537-4049-BC86-D1DE33184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707091"/>
            <a:ext cx="10213200" cy="500680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359410" indent="-359410"/>
            <a:r>
              <a:rPr lang="en-GB" dirty="0">
                <a:ea typeface="+mn-lt"/>
                <a:cs typeface="+mn-lt"/>
              </a:rPr>
              <a:t>Similarity metric, mutual information (Mattes MI):</a:t>
            </a:r>
            <a:endParaRPr lang="en-GB" dirty="0">
              <a:solidFill>
                <a:srgbClr val="000000">
                  <a:alpha val="60000"/>
                </a:srgbClr>
              </a:solidFill>
            </a:endParaRPr>
          </a:p>
          <a:p>
            <a:pPr marL="359410" lvl="1">
              <a:buFont typeface="Arial" panose="05000000000000000000" pitchFamily="2" charset="2"/>
              <a:buChar char="•"/>
            </a:pPr>
            <a:r>
              <a:rPr lang="en-GB" i="0" dirty="0">
                <a:solidFill>
                  <a:srgbClr val="000000"/>
                </a:solidFill>
                <a:ea typeface="+mn-lt"/>
                <a:cs typeface="+mn-lt"/>
              </a:rPr>
              <a:t> Number of histogram bins, 50.</a:t>
            </a:r>
            <a:endParaRPr lang="en-GB" dirty="0">
              <a:solidFill>
                <a:srgbClr val="000000"/>
              </a:solidFill>
            </a:endParaRPr>
          </a:p>
          <a:p>
            <a:pPr marL="359410" lvl="1">
              <a:buFont typeface="Arial" panose="05000000000000000000" pitchFamily="2" charset="2"/>
              <a:buChar char="•"/>
            </a:pPr>
            <a:r>
              <a:rPr lang="en-GB" i="0" dirty="0">
                <a:solidFill>
                  <a:srgbClr val="000000"/>
                </a:solidFill>
                <a:ea typeface="+mn-lt"/>
                <a:cs typeface="+mn-lt"/>
              </a:rPr>
              <a:t> Sampling strategy, random.</a:t>
            </a:r>
            <a:endParaRPr lang="en-GB" dirty="0">
              <a:solidFill>
                <a:srgbClr val="000000"/>
              </a:solidFill>
            </a:endParaRPr>
          </a:p>
          <a:p>
            <a:pPr marL="359410" lvl="1">
              <a:buFont typeface="Arial" panose="05000000000000000000" pitchFamily="2" charset="2"/>
              <a:buChar char="•"/>
            </a:pPr>
            <a:r>
              <a:rPr lang="en-GB" i="0" dirty="0">
                <a:solidFill>
                  <a:srgbClr val="000000"/>
                </a:solidFill>
                <a:ea typeface="+mn-lt"/>
                <a:cs typeface="+mn-lt"/>
              </a:rPr>
              <a:t> Sampling percentage, 1%.</a:t>
            </a:r>
            <a:endParaRPr lang="en-GB" dirty="0">
              <a:solidFill>
                <a:srgbClr val="000000"/>
              </a:solidFill>
            </a:endParaRPr>
          </a:p>
          <a:p>
            <a:pPr marL="359410" indent="-359410"/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Interpolator, </a:t>
            </a:r>
            <a:r>
              <a:rPr lang="en-GB" dirty="0" err="1">
                <a:solidFill>
                  <a:srgbClr val="000000"/>
                </a:solidFill>
                <a:ea typeface="+mn-lt"/>
                <a:cs typeface="+mn-lt"/>
              </a:rPr>
              <a:t>sitkLinear</a:t>
            </a: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en-GB" dirty="0">
              <a:solidFill>
                <a:srgbClr val="000000"/>
              </a:solidFill>
            </a:endParaRPr>
          </a:p>
          <a:p>
            <a:pPr marL="359410" indent="-359410"/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Optimizer, gradient descent:</a:t>
            </a:r>
            <a:endParaRPr lang="en-GB" dirty="0">
              <a:solidFill>
                <a:srgbClr val="000000"/>
              </a:solidFill>
            </a:endParaRPr>
          </a:p>
          <a:p>
            <a:pPr marL="359410" lvl="1">
              <a:buFont typeface="Arial" panose="05000000000000000000" pitchFamily="2" charset="2"/>
              <a:buChar char="•"/>
            </a:pPr>
            <a:r>
              <a:rPr lang="en-GB" i="0" dirty="0">
                <a:solidFill>
                  <a:srgbClr val="000000"/>
                </a:solidFill>
                <a:ea typeface="+mn-lt"/>
                <a:cs typeface="+mn-lt"/>
              </a:rPr>
              <a:t> Learning rate, step size along traversal direction in parameter space, 1.0 .</a:t>
            </a:r>
            <a:endParaRPr lang="en-GB" dirty="0">
              <a:solidFill>
                <a:srgbClr val="000000"/>
              </a:solidFill>
            </a:endParaRPr>
          </a:p>
          <a:p>
            <a:pPr marL="359410" lvl="1">
              <a:buFont typeface="Arial" panose="05000000000000000000" pitchFamily="2" charset="2"/>
              <a:buChar char="•"/>
            </a:pPr>
            <a:r>
              <a:rPr lang="en-GB" i="0" dirty="0">
                <a:solidFill>
                  <a:srgbClr val="000000"/>
                </a:solidFill>
                <a:ea typeface="+mn-lt"/>
                <a:cs typeface="+mn-lt"/>
              </a:rPr>
              <a:t> Number of iterations, maximal number of iterations, 100.</a:t>
            </a:r>
            <a:endParaRPr lang="en-GB" dirty="0">
              <a:solidFill>
                <a:srgbClr val="000000"/>
              </a:solidFill>
            </a:endParaRPr>
          </a:p>
          <a:p>
            <a:pPr marL="359410" lvl="1">
              <a:buFont typeface="Arial" panose="05000000000000000000" pitchFamily="2" charset="2"/>
              <a:buChar char="•"/>
            </a:pPr>
            <a:r>
              <a:rPr lang="en-GB" i="0" dirty="0">
                <a:solidFill>
                  <a:srgbClr val="000000"/>
                </a:solidFill>
                <a:ea typeface="+mn-lt"/>
                <a:cs typeface="+mn-lt"/>
              </a:rPr>
              <a:t> Convergence minimum value, value used for convergence checking in conjunction with the energy profile of the similarity metric that is estimated in the given window size, 1e-6.</a:t>
            </a:r>
            <a:endParaRPr lang="en-GB" dirty="0">
              <a:solidFill>
                <a:srgbClr val="000000"/>
              </a:solidFill>
            </a:endParaRPr>
          </a:p>
          <a:p>
            <a:pPr marL="359410" lvl="1">
              <a:buFont typeface="Arial" panose="05000000000000000000" pitchFamily="2" charset="2"/>
              <a:buChar char="•"/>
            </a:pPr>
            <a:r>
              <a:rPr lang="en-GB" i="0" dirty="0">
                <a:solidFill>
                  <a:srgbClr val="000000"/>
                </a:solidFill>
                <a:ea typeface="+mn-lt"/>
                <a:cs typeface="+mn-lt"/>
              </a:rPr>
              <a:t> Convergence window size, number of values of the similarity metric which are used to estimate the energy profile of the similarity metric, 10.</a:t>
            </a:r>
            <a:endParaRPr lang="en-GB" dirty="0">
              <a:solidFill>
                <a:srgbClr val="000000"/>
              </a:solidFill>
            </a:endParaRPr>
          </a:p>
          <a:p>
            <a:pPr marL="359410" indent="-35941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582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B770F-0C73-4337-94F0-A6433156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Classic demons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5EE6AC-B5E5-441D-A1A6-37FE5D8AE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450000"/>
            <a:ext cx="6107460" cy="248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GB" dirty="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Number Of Iterations: 50
 RMS: 0.20766015075852373</a:t>
            </a:r>
            <a:endParaRPr lang="en-US">
              <a:solidFill>
                <a:srgbClr val="000000"/>
              </a:solidFill>
            </a:endParaRPr>
          </a:p>
          <a:p>
            <a:pPr marL="359410" indent="-359410"/>
            <a:endParaRPr lang="en-GB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FB613AD-00EA-4831-B6D3-32608400E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22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1A6ECD9A-99E0-4F65-BA47-22986D714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9" y="4221530"/>
            <a:ext cx="11109674" cy="188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34E60-70CF-432D-B121-73493FE0D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>
                <a:ea typeface="+mj-lt"/>
                <a:cs typeface="+mj-lt"/>
              </a:rPr>
              <a:t>Classic demons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CD916-34D0-48E1-92B3-E3DE2BFE5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700036"/>
            <a:ext cx="10213200" cy="48868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59410" indent="-359410"/>
            <a:r>
              <a:rPr lang="en-GB" dirty="0">
                <a:solidFill>
                  <a:srgbClr val="000000"/>
                </a:solidFill>
              </a:rPr>
              <a:t>Implementation of the simple Demons algorithm by Thirion.</a:t>
            </a:r>
          </a:p>
          <a:p>
            <a:pPr marL="359410" indent="-359410"/>
            <a:r>
              <a:rPr lang="en-GB" dirty="0">
                <a:solidFill>
                  <a:srgbClr val="000000"/>
                </a:solidFill>
              </a:rPr>
              <a:t>User supplied parameters: Number of iterations, Standard deviation of the Gaussian smoothing over the total displacement field. </a:t>
            </a:r>
          </a:p>
          <a:p>
            <a:pPr marL="359410" indent="-359410"/>
            <a:r>
              <a:rPr lang="en-GB" dirty="0">
                <a:solidFill>
                  <a:srgbClr val="000000"/>
                </a:solidFill>
              </a:rPr>
              <a:t>Underlying assumption of the Demons framework: intensities of the homologous points are equal. The algorithm uses histogram matching to make the two images similar in intensities prior to registration.</a:t>
            </a:r>
          </a:p>
          <a:p>
            <a:pPr marL="359410" indent="-359410"/>
            <a:r>
              <a:rPr lang="en-GB" dirty="0">
                <a:solidFill>
                  <a:srgbClr val="000000"/>
                </a:solidFill>
              </a:rPr>
              <a:t>The default interpolator used by simple ITK is Linear Interpolator.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(Thirion, J-P. "Image matching as a diffusion process: an analogy with Maxwell's demons." </a:t>
            </a:r>
            <a:r>
              <a:rPr lang="en-GB" i="1" dirty="0">
                <a:solidFill>
                  <a:srgbClr val="000000"/>
                </a:solidFill>
                <a:ea typeface="+mn-lt"/>
                <a:cs typeface="+mn-lt"/>
              </a:rPr>
              <a:t>Medical image analysis</a:t>
            </a: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 2.3 (1998): 243-260.)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40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B770F-0C73-4337-94F0-A6433156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Diffeomorphic demons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5EE6AC-B5E5-441D-A1A6-37FE5D8AE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450000"/>
            <a:ext cx="6107460" cy="248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GB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Number Of Iterations: 50
 RMS: 0.21839280684644166</a:t>
            </a:r>
            <a:endParaRPr lang="en-US" dirty="0">
              <a:solidFill>
                <a:srgbClr val="000000"/>
              </a:solidFill>
            </a:endParaRPr>
          </a:p>
          <a:p>
            <a:pPr marL="359410" indent="-359410"/>
            <a:endParaRPr lang="en-GB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FB613AD-00EA-4831-B6D3-32608400E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3" name="Picture 3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97104AF2-2277-40EA-B0F6-C0859BF8D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9" y="4221530"/>
            <a:ext cx="11109674" cy="188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33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FCF07-B584-4057-81CD-7CCF7A7E8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Diffeomorphic demons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9254E-6040-498A-ACE4-25C553527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400" y="1700036"/>
            <a:ext cx="10213200" cy="48586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GB" dirty="0">
                <a:solidFill>
                  <a:srgbClr val="000000"/>
                </a:solidFill>
              </a:rPr>
              <a:t>A transformation function is a diffeomorphism if it is invertible and if both the function and its inverse is differentiable.</a:t>
            </a:r>
            <a:endParaRPr lang="en-GB" dirty="0">
              <a:solidFill>
                <a:srgbClr val="000000">
                  <a:alpha val="60000"/>
                </a:srgbClr>
              </a:solidFill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The demons algorithm can be seen as an optimization procedure on the entire space of displacement fields. The main idea of this algorithm is to adapt this procedure to a space of diffeomorphic transformations. </a:t>
            </a:r>
            <a:endParaRPr lang="en-GB" dirty="0">
              <a:solidFill>
                <a:srgbClr val="000000">
                  <a:alpha val="60000"/>
                </a:srgb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(Vercauteren, Tom, et al. "Non-parametric diffeomorphic image registration with the demons algorithm." </a:t>
            </a:r>
            <a:r>
              <a:rPr lang="en-GB" i="1" dirty="0">
                <a:solidFill>
                  <a:srgbClr val="000000"/>
                </a:solidFill>
                <a:ea typeface="+mn-lt"/>
                <a:cs typeface="+mn-lt"/>
              </a:rPr>
              <a:t>International Conference on Medical Image Computing and Computer-Assisted Intervention</a:t>
            </a:r>
            <a:r>
              <a:rPr lang="en-GB" dirty="0">
                <a:solidFill>
                  <a:srgbClr val="000000"/>
                </a:solidFill>
                <a:ea typeface="+mn-lt"/>
                <a:cs typeface="+mn-lt"/>
              </a:rPr>
              <a:t>. Springer, Berlin, Heidelberg, 2007.)</a:t>
            </a:r>
            <a:endParaRPr lang="en-GB">
              <a:solidFill>
                <a:srgbClr val="000000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59485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8ADABF95DA1D4081C66783E2664973" ma:contentTypeVersion="8" ma:contentTypeDescription="Create a new document." ma:contentTypeScope="" ma:versionID="1916bbd763a8af7b4951163c05f2367f">
  <xsd:schema xmlns:xsd="http://www.w3.org/2001/XMLSchema" xmlns:xs="http://www.w3.org/2001/XMLSchema" xmlns:p="http://schemas.microsoft.com/office/2006/metadata/properties" xmlns:ns2="65f5b674-02e0-4d8d-9097-b4f0da56e8c8" xmlns:ns3="225657fb-05b8-4500-b957-8b1775a0f63b" targetNamespace="http://schemas.microsoft.com/office/2006/metadata/properties" ma:root="true" ma:fieldsID="46363e246bb9a3619c911cce81199d82" ns2:_="" ns3:_="">
    <xsd:import namespace="65f5b674-02e0-4d8d-9097-b4f0da56e8c8"/>
    <xsd:import namespace="225657fb-05b8-4500-b957-8b1775a0f6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f5b674-02e0-4d8d-9097-b4f0da56e8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5657fb-05b8-4500-b957-8b1775a0f63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D374B9-9FA0-42E7-AE20-BE0F77E95E4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936B78B-7D3F-4C9D-A170-74807B6793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355A35-60B3-49CA-B43F-0D89F293EB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f5b674-02e0-4d8d-9097-b4f0da56e8c8"/>
    <ds:schemaRef ds:uri="225657fb-05b8-4500-b957-8b1775a0f6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FrostyVTI</vt:lpstr>
      <vt:lpstr>Registration methods and results</vt:lpstr>
      <vt:lpstr>SimpleITK</vt:lpstr>
      <vt:lpstr>Rigid registration (CT)</vt:lpstr>
      <vt:lpstr>Rigid registration (MRI)</vt:lpstr>
      <vt:lpstr>Rigid registration </vt:lpstr>
      <vt:lpstr>Classic demons</vt:lpstr>
      <vt:lpstr>Classic demons</vt:lpstr>
      <vt:lpstr>Diffeomorphic demons</vt:lpstr>
      <vt:lpstr>Diffeomorphic demons </vt:lpstr>
      <vt:lpstr>Fast symmetric forces demons</vt:lpstr>
      <vt:lpstr>Symmetric forces demons</vt:lpstr>
      <vt:lpstr>Symmetric forces demons</vt:lpstr>
      <vt:lpstr>BSpline1 Registration</vt:lpstr>
      <vt:lpstr>BSpline1 Registration </vt:lpstr>
      <vt:lpstr>BSpline1 Registration </vt:lpstr>
      <vt:lpstr>BSpline2  Registration</vt:lpstr>
      <vt:lpstr>     BSpline2 Registration </vt:lpstr>
      <vt:lpstr>Displacement field transform</vt:lpstr>
      <vt:lpstr>Displacement field transform </vt:lpstr>
      <vt:lpstr>Exhaustive MI Registration</vt:lpstr>
      <vt:lpstr>Exhaustive MI Registration</vt:lpstr>
      <vt:lpstr>Elastix + ITK</vt:lpstr>
      <vt:lpstr>Rigid Registration (MRI)</vt:lpstr>
      <vt:lpstr>Rigid Registration (CT)</vt:lpstr>
      <vt:lpstr>BSpline Registration</vt:lpstr>
      <vt:lpstr>BSpline Registration</vt:lpstr>
      <vt:lpstr>MITK</vt:lpstr>
      <vt:lpstr>Fast symmetric forces demons </vt:lpstr>
      <vt:lpstr>Level-set motion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579</cp:revision>
  <dcterms:created xsi:type="dcterms:W3CDTF">2021-07-05T12:52:55Z</dcterms:created>
  <dcterms:modified xsi:type="dcterms:W3CDTF">2021-07-25T13:42:29Z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0x010100538ADABF95DA1D4081C66783E2664973</vt:lpwstr>
  </property>
</Properties>
</file>